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7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0BA88-108E-4528-BCCA-B814BFCE122A}" v="1305" dt="2023-01-20T04:47:46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AD44D-7A3A-41F5-836E-74EB4F51DEB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CB6DF1-C4C4-4F8B-810C-0ADB419C9F11}">
      <dgm:prSet/>
      <dgm:spPr/>
      <dgm:t>
        <a:bodyPr/>
        <a:lstStyle/>
        <a:p>
          <a:r>
            <a:rPr lang="ru-RU" dirty="0"/>
            <a:t>Улучшение взаимодействия с заинтересованными сторонами является приоритетом в странах Центральной Азии</a:t>
          </a:r>
          <a:endParaRPr lang="en-US" dirty="0"/>
        </a:p>
      </dgm:t>
    </dgm:pt>
    <dgm:pt modelId="{4FE09B2F-1EF1-415F-B430-4958646D6A58}" type="parTrans" cxnId="{BE70075D-F4BD-4C95-9985-F66AEA9C88C8}">
      <dgm:prSet/>
      <dgm:spPr/>
      <dgm:t>
        <a:bodyPr/>
        <a:lstStyle/>
        <a:p>
          <a:endParaRPr lang="en-US"/>
        </a:p>
      </dgm:t>
    </dgm:pt>
    <dgm:pt modelId="{24E6177A-8BBA-4B2B-8E48-AAD47941B729}" type="sibTrans" cxnId="{BE70075D-F4BD-4C95-9985-F66AEA9C88C8}">
      <dgm:prSet/>
      <dgm:spPr/>
      <dgm:t>
        <a:bodyPr/>
        <a:lstStyle/>
        <a:p>
          <a:endParaRPr lang="en-US" dirty="0"/>
        </a:p>
      </dgm:t>
    </dgm:pt>
    <dgm:pt modelId="{9F32806B-40BC-4856-9B67-C527AD8C567B}">
      <dgm:prSet/>
      <dgm:spPr/>
      <dgm:t>
        <a:bodyPr/>
        <a:lstStyle/>
        <a:p>
          <a:r>
            <a:rPr lang="ru-RU" dirty="0"/>
            <a:t>Улучшения, наблюдаемые в последнее время, очень приветствуются и будут продолжаться</a:t>
          </a:r>
          <a:endParaRPr lang="en-US" dirty="0"/>
        </a:p>
      </dgm:t>
    </dgm:pt>
    <dgm:pt modelId="{B6658E7D-0FB9-4004-A98B-653695C64BA0}" type="parTrans" cxnId="{85A7B5B8-2C2B-4E6A-9C82-130B5348F3FF}">
      <dgm:prSet/>
      <dgm:spPr/>
      <dgm:t>
        <a:bodyPr/>
        <a:lstStyle/>
        <a:p>
          <a:endParaRPr lang="en-US"/>
        </a:p>
      </dgm:t>
    </dgm:pt>
    <dgm:pt modelId="{945D7E57-D658-41DA-BE8E-FE95614BB439}" type="sibTrans" cxnId="{85A7B5B8-2C2B-4E6A-9C82-130B5348F3FF}">
      <dgm:prSet/>
      <dgm:spPr/>
      <dgm:t>
        <a:bodyPr/>
        <a:lstStyle/>
        <a:p>
          <a:endParaRPr lang="en-US" dirty="0"/>
        </a:p>
      </dgm:t>
    </dgm:pt>
    <dgm:pt modelId="{8736D9AC-AE2F-4D02-A18F-2D80DE497E59}">
      <dgm:prSet/>
      <dgm:spPr/>
      <dgm:t>
        <a:bodyPr/>
        <a:lstStyle/>
        <a:p>
          <a:r>
            <a:rPr lang="ru-RU" dirty="0"/>
            <a:t>Инновационные инструменты использовались, но не всегда систематически</a:t>
          </a:r>
          <a:endParaRPr lang="en-US" dirty="0"/>
        </a:p>
      </dgm:t>
    </dgm:pt>
    <dgm:pt modelId="{B5828605-EFF2-4EEE-AE4C-7F03EB06BA91}" type="parTrans" cxnId="{DFC5CA9A-985A-4C21-B606-8FF0BA7DB08D}">
      <dgm:prSet/>
      <dgm:spPr/>
      <dgm:t>
        <a:bodyPr/>
        <a:lstStyle/>
        <a:p>
          <a:endParaRPr lang="en-US"/>
        </a:p>
      </dgm:t>
    </dgm:pt>
    <dgm:pt modelId="{83E26C71-829E-4D07-B85B-FBDD66B25F6B}" type="sibTrans" cxnId="{DFC5CA9A-985A-4C21-B606-8FF0BA7DB08D}">
      <dgm:prSet/>
      <dgm:spPr/>
      <dgm:t>
        <a:bodyPr/>
        <a:lstStyle/>
        <a:p>
          <a:endParaRPr lang="en-US" dirty="0"/>
        </a:p>
      </dgm:t>
    </dgm:pt>
    <dgm:pt modelId="{75B15269-0A92-4678-8D13-12BDA68E0FA4}">
      <dgm:prSet/>
      <dgm:spPr/>
      <dgm:t>
        <a:bodyPr/>
        <a:lstStyle/>
        <a:p>
          <a:r>
            <a:rPr lang="ru-RU" dirty="0"/>
            <a:t>Есть возможности для укрепления новых практик и их постепенного обновления</a:t>
          </a:r>
          <a:endParaRPr lang="en-US" dirty="0"/>
        </a:p>
      </dgm:t>
    </dgm:pt>
    <dgm:pt modelId="{21A4DE17-AF1B-42AC-B1E9-BEB469F05E65}" type="parTrans" cxnId="{36FA3B7A-4830-43B1-8F03-B2AD26FC6C94}">
      <dgm:prSet/>
      <dgm:spPr/>
      <dgm:t>
        <a:bodyPr/>
        <a:lstStyle/>
        <a:p>
          <a:endParaRPr lang="en-US"/>
        </a:p>
      </dgm:t>
    </dgm:pt>
    <dgm:pt modelId="{4619E907-A9FD-4A16-9CEE-215528EC8817}" type="sibTrans" cxnId="{36FA3B7A-4830-43B1-8F03-B2AD26FC6C94}">
      <dgm:prSet/>
      <dgm:spPr/>
      <dgm:t>
        <a:bodyPr/>
        <a:lstStyle/>
        <a:p>
          <a:endParaRPr lang="en-US"/>
        </a:p>
      </dgm:t>
    </dgm:pt>
    <dgm:pt modelId="{B3604837-E952-4603-9CE1-0359CE3534F0}" type="pres">
      <dgm:prSet presAssocID="{8E2AD44D-7A3A-41F5-836E-74EB4F51DEBA}" presName="outerComposite" presStyleCnt="0">
        <dgm:presLayoutVars>
          <dgm:chMax val="5"/>
          <dgm:dir/>
          <dgm:resizeHandles val="exact"/>
        </dgm:presLayoutVars>
      </dgm:prSet>
      <dgm:spPr/>
    </dgm:pt>
    <dgm:pt modelId="{355C6BDD-AD36-438E-9AAF-B5472C76772A}" type="pres">
      <dgm:prSet presAssocID="{8E2AD44D-7A3A-41F5-836E-74EB4F51DEBA}" presName="dummyMaxCanvas" presStyleCnt="0">
        <dgm:presLayoutVars/>
      </dgm:prSet>
      <dgm:spPr/>
    </dgm:pt>
    <dgm:pt modelId="{6E1FA9B7-D1C6-440D-85E2-3C7EB1583E4F}" type="pres">
      <dgm:prSet presAssocID="{8E2AD44D-7A3A-41F5-836E-74EB4F51DEBA}" presName="FourNodes_1" presStyleLbl="node1" presStyleIdx="0" presStyleCnt="4">
        <dgm:presLayoutVars>
          <dgm:bulletEnabled val="1"/>
        </dgm:presLayoutVars>
      </dgm:prSet>
      <dgm:spPr/>
    </dgm:pt>
    <dgm:pt modelId="{9A7F8CDE-2FF9-4E4B-8BBF-6E25EF42B355}" type="pres">
      <dgm:prSet presAssocID="{8E2AD44D-7A3A-41F5-836E-74EB4F51DEBA}" presName="FourNodes_2" presStyleLbl="node1" presStyleIdx="1" presStyleCnt="4">
        <dgm:presLayoutVars>
          <dgm:bulletEnabled val="1"/>
        </dgm:presLayoutVars>
      </dgm:prSet>
      <dgm:spPr/>
    </dgm:pt>
    <dgm:pt modelId="{C8DA3F5D-76C8-42D8-AB30-F04045E00A44}" type="pres">
      <dgm:prSet presAssocID="{8E2AD44D-7A3A-41F5-836E-74EB4F51DEBA}" presName="FourNodes_3" presStyleLbl="node1" presStyleIdx="2" presStyleCnt="4">
        <dgm:presLayoutVars>
          <dgm:bulletEnabled val="1"/>
        </dgm:presLayoutVars>
      </dgm:prSet>
      <dgm:spPr/>
    </dgm:pt>
    <dgm:pt modelId="{7B72C214-A73D-4F71-AB0D-3AF77DA6377F}" type="pres">
      <dgm:prSet presAssocID="{8E2AD44D-7A3A-41F5-836E-74EB4F51DEBA}" presName="FourNodes_4" presStyleLbl="node1" presStyleIdx="3" presStyleCnt="4">
        <dgm:presLayoutVars>
          <dgm:bulletEnabled val="1"/>
        </dgm:presLayoutVars>
      </dgm:prSet>
      <dgm:spPr/>
    </dgm:pt>
    <dgm:pt modelId="{D60415C8-8FE2-4ACA-8CB4-DD254125783F}" type="pres">
      <dgm:prSet presAssocID="{8E2AD44D-7A3A-41F5-836E-74EB4F51DEBA}" presName="FourConn_1-2" presStyleLbl="fgAccFollowNode1" presStyleIdx="0" presStyleCnt="3">
        <dgm:presLayoutVars>
          <dgm:bulletEnabled val="1"/>
        </dgm:presLayoutVars>
      </dgm:prSet>
      <dgm:spPr/>
    </dgm:pt>
    <dgm:pt modelId="{C156ADA4-82FF-4167-B0A2-D2B7B98539A6}" type="pres">
      <dgm:prSet presAssocID="{8E2AD44D-7A3A-41F5-836E-74EB4F51DEBA}" presName="FourConn_2-3" presStyleLbl="fgAccFollowNode1" presStyleIdx="1" presStyleCnt="3">
        <dgm:presLayoutVars>
          <dgm:bulletEnabled val="1"/>
        </dgm:presLayoutVars>
      </dgm:prSet>
      <dgm:spPr/>
    </dgm:pt>
    <dgm:pt modelId="{2C09A3F5-279A-4D65-8F63-3CD49AFE9A4D}" type="pres">
      <dgm:prSet presAssocID="{8E2AD44D-7A3A-41F5-836E-74EB4F51DEBA}" presName="FourConn_3-4" presStyleLbl="fgAccFollowNode1" presStyleIdx="2" presStyleCnt="3">
        <dgm:presLayoutVars>
          <dgm:bulletEnabled val="1"/>
        </dgm:presLayoutVars>
      </dgm:prSet>
      <dgm:spPr/>
    </dgm:pt>
    <dgm:pt modelId="{9BAE98CC-1A3F-4E0E-9F9B-982758466024}" type="pres">
      <dgm:prSet presAssocID="{8E2AD44D-7A3A-41F5-836E-74EB4F51DEBA}" presName="FourNodes_1_text" presStyleLbl="node1" presStyleIdx="3" presStyleCnt="4">
        <dgm:presLayoutVars>
          <dgm:bulletEnabled val="1"/>
        </dgm:presLayoutVars>
      </dgm:prSet>
      <dgm:spPr/>
    </dgm:pt>
    <dgm:pt modelId="{871D2CF7-0132-4992-997F-1E66DFF1F840}" type="pres">
      <dgm:prSet presAssocID="{8E2AD44D-7A3A-41F5-836E-74EB4F51DEBA}" presName="FourNodes_2_text" presStyleLbl="node1" presStyleIdx="3" presStyleCnt="4">
        <dgm:presLayoutVars>
          <dgm:bulletEnabled val="1"/>
        </dgm:presLayoutVars>
      </dgm:prSet>
      <dgm:spPr/>
    </dgm:pt>
    <dgm:pt modelId="{DD781BDB-3B77-4BF4-9418-AD34FC0EBF66}" type="pres">
      <dgm:prSet presAssocID="{8E2AD44D-7A3A-41F5-836E-74EB4F51DEBA}" presName="FourNodes_3_text" presStyleLbl="node1" presStyleIdx="3" presStyleCnt="4">
        <dgm:presLayoutVars>
          <dgm:bulletEnabled val="1"/>
        </dgm:presLayoutVars>
      </dgm:prSet>
      <dgm:spPr/>
    </dgm:pt>
    <dgm:pt modelId="{CDA90D11-C41F-4BD3-8B3F-5D2DF56555FE}" type="pres">
      <dgm:prSet presAssocID="{8E2AD44D-7A3A-41F5-836E-74EB4F51DEB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8422804-C8B0-4BBA-B0CB-C059047344B8}" type="presOf" srcId="{8E2AD44D-7A3A-41F5-836E-74EB4F51DEBA}" destId="{B3604837-E952-4603-9CE1-0359CE3534F0}" srcOrd="0" destOrd="0" presId="urn:microsoft.com/office/officeart/2005/8/layout/vProcess5"/>
    <dgm:cxn modelId="{B70A780C-F812-4C85-A6A6-C45D22CA270D}" type="presOf" srcId="{8736D9AC-AE2F-4D02-A18F-2D80DE497E59}" destId="{DD781BDB-3B77-4BF4-9418-AD34FC0EBF66}" srcOrd="1" destOrd="0" presId="urn:microsoft.com/office/officeart/2005/8/layout/vProcess5"/>
    <dgm:cxn modelId="{BE70075D-F4BD-4C95-9985-F66AEA9C88C8}" srcId="{8E2AD44D-7A3A-41F5-836E-74EB4F51DEBA}" destId="{E8CB6DF1-C4C4-4F8B-810C-0ADB419C9F11}" srcOrd="0" destOrd="0" parTransId="{4FE09B2F-1EF1-415F-B430-4958646D6A58}" sibTransId="{24E6177A-8BBA-4B2B-8E48-AAD47941B729}"/>
    <dgm:cxn modelId="{FECC9676-2B83-498F-855B-C8F4E2F706DA}" type="presOf" srcId="{24E6177A-8BBA-4B2B-8E48-AAD47941B729}" destId="{D60415C8-8FE2-4ACA-8CB4-DD254125783F}" srcOrd="0" destOrd="0" presId="urn:microsoft.com/office/officeart/2005/8/layout/vProcess5"/>
    <dgm:cxn modelId="{8EAF245A-03C6-4C0F-960C-E9A6FE651ECF}" type="presOf" srcId="{E8CB6DF1-C4C4-4F8B-810C-0ADB419C9F11}" destId="{6E1FA9B7-D1C6-440D-85E2-3C7EB1583E4F}" srcOrd="0" destOrd="0" presId="urn:microsoft.com/office/officeart/2005/8/layout/vProcess5"/>
    <dgm:cxn modelId="{36FA3B7A-4830-43B1-8F03-B2AD26FC6C94}" srcId="{8E2AD44D-7A3A-41F5-836E-74EB4F51DEBA}" destId="{75B15269-0A92-4678-8D13-12BDA68E0FA4}" srcOrd="3" destOrd="0" parTransId="{21A4DE17-AF1B-42AC-B1E9-BEB469F05E65}" sibTransId="{4619E907-A9FD-4A16-9CEE-215528EC8817}"/>
    <dgm:cxn modelId="{9E59997D-642E-41EF-80C5-54CB3FB0499F}" type="presOf" srcId="{8736D9AC-AE2F-4D02-A18F-2D80DE497E59}" destId="{C8DA3F5D-76C8-42D8-AB30-F04045E00A44}" srcOrd="0" destOrd="0" presId="urn:microsoft.com/office/officeart/2005/8/layout/vProcess5"/>
    <dgm:cxn modelId="{32FA5F8D-2D8B-40EC-9ED4-805284823501}" type="presOf" srcId="{83E26C71-829E-4D07-B85B-FBDD66B25F6B}" destId="{2C09A3F5-279A-4D65-8F63-3CD49AFE9A4D}" srcOrd="0" destOrd="0" presId="urn:microsoft.com/office/officeart/2005/8/layout/vProcess5"/>
    <dgm:cxn modelId="{DFC5CA9A-985A-4C21-B606-8FF0BA7DB08D}" srcId="{8E2AD44D-7A3A-41F5-836E-74EB4F51DEBA}" destId="{8736D9AC-AE2F-4D02-A18F-2D80DE497E59}" srcOrd="2" destOrd="0" parTransId="{B5828605-EFF2-4EEE-AE4C-7F03EB06BA91}" sibTransId="{83E26C71-829E-4D07-B85B-FBDD66B25F6B}"/>
    <dgm:cxn modelId="{AAE8549D-4453-4358-B759-DB45EB0E0130}" type="presOf" srcId="{9F32806B-40BC-4856-9B67-C527AD8C567B}" destId="{9A7F8CDE-2FF9-4E4B-8BBF-6E25EF42B355}" srcOrd="0" destOrd="0" presId="urn:microsoft.com/office/officeart/2005/8/layout/vProcess5"/>
    <dgm:cxn modelId="{5F9D959D-BE5E-4634-9C61-323AA23D511D}" type="presOf" srcId="{75B15269-0A92-4678-8D13-12BDA68E0FA4}" destId="{7B72C214-A73D-4F71-AB0D-3AF77DA6377F}" srcOrd="0" destOrd="0" presId="urn:microsoft.com/office/officeart/2005/8/layout/vProcess5"/>
    <dgm:cxn modelId="{48CA0B9F-F9CB-4EAE-9259-988B84FB8B5F}" type="presOf" srcId="{945D7E57-D658-41DA-BE8E-FE95614BB439}" destId="{C156ADA4-82FF-4167-B0A2-D2B7B98539A6}" srcOrd="0" destOrd="0" presId="urn:microsoft.com/office/officeart/2005/8/layout/vProcess5"/>
    <dgm:cxn modelId="{46C458A6-7E85-4C0D-B64D-B14D4B25B602}" type="presOf" srcId="{E8CB6DF1-C4C4-4F8B-810C-0ADB419C9F11}" destId="{9BAE98CC-1A3F-4E0E-9F9B-982758466024}" srcOrd="1" destOrd="0" presId="urn:microsoft.com/office/officeart/2005/8/layout/vProcess5"/>
    <dgm:cxn modelId="{85A7B5B8-2C2B-4E6A-9C82-130B5348F3FF}" srcId="{8E2AD44D-7A3A-41F5-836E-74EB4F51DEBA}" destId="{9F32806B-40BC-4856-9B67-C527AD8C567B}" srcOrd="1" destOrd="0" parTransId="{B6658E7D-0FB9-4004-A98B-653695C64BA0}" sibTransId="{945D7E57-D658-41DA-BE8E-FE95614BB439}"/>
    <dgm:cxn modelId="{CDB30BC2-2632-46D0-B0C9-E7E30D92B0A1}" type="presOf" srcId="{9F32806B-40BC-4856-9B67-C527AD8C567B}" destId="{871D2CF7-0132-4992-997F-1E66DFF1F840}" srcOrd="1" destOrd="0" presId="urn:microsoft.com/office/officeart/2005/8/layout/vProcess5"/>
    <dgm:cxn modelId="{395239DF-D608-47C0-B5A8-FA2AF43AD32E}" type="presOf" srcId="{75B15269-0A92-4678-8D13-12BDA68E0FA4}" destId="{CDA90D11-C41F-4BD3-8B3F-5D2DF56555FE}" srcOrd="1" destOrd="0" presId="urn:microsoft.com/office/officeart/2005/8/layout/vProcess5"/>
    <dgm:cxn modelId="{D796D692-2980-4D62-A9F8-9D56B70CAE22}" type="presParOf" srcId="{B3604837-E952-4603-9CE1-0359CE3534F0}" destId="{355C6BDD-AD36-438E-9AAF-B5472C76772A}" srcOrd="0" destOrd="0" presId="urn:microsoft.com/office/officeart/2005/8/layout/vProcess5"/>
    <dgm:cxn modelId="{4BA6BE7A-2DB0-4745-996B-A83BC3727BE2}" type="presParOf" srcId="{B3604837-E952-4603-9CE1-0359CE3534F0}" destId="{6E1FA9B7-D1C6-440D-85E2-3C7EB1583E4F}" srcOrd="1" destOrd="0" presId="urn:microsoft.com/office/officeart/2005/8/layout/vProcess5"/>
    <dgm:cxn modelId="{9F712062-FBDF-4947-B3F9-9774EB1D7004}" type="presParOf" srcId="{B3604837-E952-4603-9CE1-0359CE3534F0}" destId="{9A7F8CDE-2FF9-4E4B-8BBF-6E25EF42B355}" srcOrd="2" destOrd="0" presId="urn:microsoft.com/office/officeart/2005/8/layout/vProcess5"/>
    <dgm:cxn modelId="{2C5D4232-C127-4742-983F-359A4592B90B}" type="presParOf" srcId="{B3604837-E952-4603-9CE1-0359CE3534F0}" destId="{C8DA3F5D-76C8-42D8-AB30-F04045E00A44}" srcOrd="3" destOrd="0" presId="urn:microsoft.com/office/officeart/2005/8/layout/vProcess5"/>
    <dgm:cxn modelId="{B23D8A23-7747-4D5B-BAFF-0A7FF61B5F24}" type="presParOf" srcId="{B3604837-E952-4603-9CE1-0359CE3534F0}" destId="{7B72C214-A73D-4F71-AB0D-3AF77DA6377F}" srcOrd="4" destOrd="0" presId="urn:microsoft.com/office/officeart/2005/8/layout/vProcess5"/>
    <dgm:cxn modelId="{065B9A78-AEA4-4941-8687-D78A137BB8F1}" type="presParOf" srcId="{B3604837-E952-4603-9CE1-0359CE3534F0}" destId="{D60415C8-8FE2-4ACA-8CB4-DD254125783F}" srcOrd="5" destOrd="0" presId="urn:microsoft.com/office/officeart/2005/8/layout/vProcess5"/>
    <dgm:cxn modelId="{65CAB57B-6A16-4E9A-B3F7-D42FD547A2BD}" type="presParOf" srcId="{B3604837-E952-4603-9CE1-0359CE3534F0}" destId="{C156ADA4-82FF-4167-B0A2-D2B7B98539A6}" srcOrd="6" destOrd="0" presId="urn:microsoft.com/office/officeart/2005/8/layout/vProcess5"/>
    <dgm:cxn modelId="{C442CE1F-2E9E-420A-9791-44CF9623A3F7}" type="presParOf" srcId="{B3604837-E952-4603-9CE1-0359CE3534F0}" destId="{2C09A3F5-279A-4D65-8F63-3CD49AFE9A4D}" srcOrd="7" destOrd="0" presId="urn:microsoft.com/office/officeart/2005/8/layout/vProcess5"/>
    <dgm:cxn modelId="{4E7971B1-33F6-45BB-926D-238E8FEAB3B0}" type="presParOf" srcId="{B3604837-E952-4603-9CE1-0359CE3534F0}" destId="{9BAE98CC-1A3F-4E0E-9F9B-982758466024}" srcOrd="8" destOrd="0" presId="urn:microsoft.com/office/officeart/2005/8/layout/vProcess5"/>
    <dgm:cxn modelId="{70EE1FA5-FFB8-4B7C-B5E9-11B339EE295C}" type="presParOf" srcId="{B3604837-E952-4603-9CE1-0359CE3534F0}" destId="{871D2CF7-0132-4992-997F-1E66DFF1F840}" srcOrd="9" destOrd="0" presId="urn:microsoft.com/office/officeart/2005/8/layout/vProcess5"/>
    <dgm:cxn modelId="{84738593-2C77-4A39-A561-D8006961A84A}" type="presParOf" srcId="{B3604837-E952-4603-9CE1-0359CE3534F0}" destId="{DD781BDB-3B77-4BF4-9418-AD34FC0EBF66}" srcOrd="10" destOrd="0" presId="urn:microsoft.com/office/officeart/2005/8/layout/vProcess5"/>
    <dgm:cxn modelId="{40B5182A-E228-4C45-8F43-553815958168}" type="presParOf" srcId="{B3604837-E952-4603-9CE1-0359CE3534F0}" destId="{CDA90D11-C41F-4BD3-8B3F-5D2DF56555F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50201-7CA5-45B9-909C-95F56A8B732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0DF0528-DC5B-45FD-8547-6479A150EB09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noProof="0" dirty="0"/>
            <a:t>Хотел бы принимать больше участия, в частности, на ранних стадиях процесса регулирования</a:t>
          </a:r>
          <a:endParaRPr lang="en-GB" noProof="0" dirty="0"/>
        </a:p>
      </dgm:t>
    </dgm:pt>
    <dgm:pt modelId="{F3E0A848-2037-4654-8C55-DB9AD3F5F9F9}" type="parTrans" cxnId="{49AB532F-B969-4B84-99C4-662115B95DC3}">
      <dgm:prSet/>
      <dgm:spPr/>
      <dgm:t>
        <a:bodyPr/>
        <a:lstStyle/>
        <a:p>
          <a:endParaRPr lang="en-US"/>
        </a:p>
      </dgm:t>
    </dgm:pt>
    <dgm:pt modelId="{5ABCA313-363D-4542-B09A-D9FF569A9593}" type="sibTrans" cxnId="{49AB532F-B969-4B84-99C4-662115B95DC3}">
      <dgm:prSet/>
      <dgm:spPr/>
      <dgm:t>
        <a:bodyPr/>
        <a:lstStyle/>
        <a:p>
          <a:endParaRPr lang="en-US"/>
        </a:p>
      </dgm:t>
    </dgm:pt>
    <dgm:pt modelId="{D0D0B98C-20CA-4AA1-AEF2-572F269FE71E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noProof="0" dirty="0"/>
            <a:t>Готов внести конструктивный вклад в различные формы взаимодействия</a:t>
          </a:r>
          <a:endParaRPr lang="en-US" noProof="0" dirty="0"/>
        </a:p>
      </dgm:t>
    </dgm:pt>
    <dgm:pt modelId="{58828BEE-6A86-4297-8F2F-CC6BD9FC6BB2}" type="parTrans" cxnId="{3232A006-5950-493F-A18D-1EF9E508D13F}">
      <dgm:prSet/>
      <dgm:spPr/>
      <dgm:t>
        <a:bodyPr/>
        <a:lstStyle/>
        <a:p>
          <a:endParaRPr lang="en-US"/>
        </a:p>
      </dgm:t>
    </dgm:pt>
    <dgm:pt modelId="{04F97ECD-B681-4C55-A8EE-15A6511212C4}" type="sibTrans" cxnId="{3232A006-5950-493F-A18D-1EF9E508D13F}">
      <dgm:prSet/>
      <dgm:spPr/>
      <dgm:t>
        <a:bodyPr/>
        <a:lstStyle/>
        <a:p>
          <a:endParaRPr lang="en-US"/>
        </a:p>
      </dgm:t>
    </dgm:pt>
    <dgm:pt modelId="{11B7889A-77CD-46BD-BEF7-2F3025CBBED8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noProof="0" dirty="0"/>
            <a:t>Может внедрить инновационные решения, которые могут оказать положительное влияние на результаты регулирования</a:t>
          </a:r>
          <a:endParaRPr lang="en-US" noProof="0" dirty="0"/>
        </a:p>
      </dgm:t>
    </dgm:pt>
    <dgm:pt modelId="{A50501D5-6EB4-4E26-A398-D1D7DC4EECFE}" type="parTrans" cxnId="{269ECA05-C2F8-4B1D-A03B-3214EC9BAB6E}">
      <dgm:prSet/>
      <dgm:spPr/>
      <dgm:t>
        <a:bodyPr/>
        <a:lstStyle/>
        <a:p>
          <a:endParaRPr lang="en-US"/>
        </a:p>
      </dgm:t>
    </dgm:pt>
    <dgm:pt modelId="{D8CB8145-B186-4031-B173-B99D3FDBE3D6}" type="sibTrans" cxnId="{269ECA05-C2F8-4B1D-A03B-3214EC9BAB6E}">
      <dgm:prSet/>
      <dgm:spPr/>
      <dgm:t>
        <a:bodyPr/>
        <a:lstStyle/>
        <a:p>
          <a:endParaRPr lang="en-US"/>
        </a:p>
      </dgm:t>
    </dgm:pt>
    <dgm:pt modelId="{EC0FAE44-D55C-4EE7-AED9-967306AAAEE9}" type="pres">
      <dgm:prSet presAssocID="{FAB50201-7CA5-45B9-909C-95F56A8B7324}" presName="root" presStyleCnt="0">
        <dgm:presLayoutVars>
          <dgm:dir/>
          <dgm:resizeHandles val="exact"/>
        </dgm:presLayoutVars>
      </dgm:prSet>
      <dgm:spPr/>
    </dgm:pt>
    <dgm:pt modelId="{C672866F-11DD-4D9F-A3CD-2CAD645940C2}" type="pres">
      <dgm:prSet presAssocID="{00DF0528-DC5B-45FD-8547-6479A150EB09}" presName="compNode" presStyleCnt="0"/>
      <dgm:spPr/>
    </dgm:pt>
    <dgm:pt modelId="{A30EDC67-5BED-4C6F-A2CF-5EB92ED5711E}" type="pres">
      <dgm:prSet presAssocID="{00DF0528-DC5B-45FD-8547-6479A150EB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unión"/>
        </a:ext>
      </dgm:extLst>
    </dgm:pt>
    <dgm:pt modelId="{A0B351C4-DBBF-4AC8-88F6-C1A76BCCC6CF}" type="pres">
      <dgm:prSet presAssocID="{00DF0528-DC5B-45FD-8547-6479A150EB09}" presName="spaceRect" presStyleCnt="0"/>
      <dgm:spPr/>
    </dgm:pt>
    <dgm:pt modelId="{8398E172-7845-4702-B1E7-AFC964851DB6}" type="pres">
      <dgm:prSet presAssocID="{00DF0528-DC5B-45FD-8547-6479A150EB09}" presName="textRect" presStyleLbl="revTx" presStyleIdx="0" presStyleCnt="3">
        <dgm:presLayoutVars>
          <dgm:chMax val="1"/>
          <dgm:chPref val="1"/>
        </dgm:presLayoutVars>
      </dgm:prSet>
      <dgm:spPr/>
    </dgm:pt>
    <dgm:pt modelId="{122CD760-0F64-4BD6-AF56-503D7346D971}" type="pres">
      <dgm:prSet presAssocID="{5ABCA313-363D-4542-B09A-D9FF569A9593}" presName="sibTrans" presStyleCnt="0"/>
      <dgm:spPr/>
    </dgm:pt>
    <dgm:pt modelId="{C3D9FA71-029F-4A46-9EDB-6BB9EA8559CA}" type="pres">
      <dgm:prSet presAssocID="{D0D0B98C-20CA-4AA1-AEF2-572F269FE71E}" presName="compNode" presStyleCnt="0"/>
      <dgm:spPr/>
    </dgm:pt>
    <dgm:pt modelId="{E235E6F0-93FE-4A9B-83E6-0467F3C416B0}" type="pres">
      <dgm:prSet presAssocID="{D0D0B98C-20CA-4AA1-AEF2-572F269FE71E}" presName="iconRect" presStyleLbl="node1" presStyleIdx="1" presStyleCnt="3"/>
      <dgm:spPr/>
    </dgm:pt>
    <dgm:pt modelId="{871607A0-9BED-405E-ADF2-6477D4870EB7}" type="pres">
      <dgm:prSet presAssocID="{D0D0B98C-20CA-4AA1-AEF2-572F269FE71E}" presName="spaceRect" presStyleCnt="0"/>
      <dgm:spPr/>
    </dgm:pt>
    <dgm:pt modelId="{2D1B8733-0224-4604-8B5B-125268864C55}" type="pres">
      <dgm:prSet presAssocID="{D0D0B98C-20CA-4AA1-AEF2-572F269FE71E}" presName="textRect" presStyleLbl="revTx" presStyleIdx="1" presStyleCnt="3">
        <dgm:presLayoutVars>
          <dgm:chMax val="1"/>
          <dgm:chPref val="1"/>
        </dgm:presLayoutVars>
      </dgm:prSet>
      <dgm:spPr/>
    </dgm:pt>
    <dgm:pt modelId="{E1EB7BD0-47F1-47D7-8F6F-703B0DC03E67}" type="pres">
      <dgm:prSet presAssocID="{04F97ECD-B681-4C55-A8EE-15A6511212C4}" presName="sibTrans" presStyleCnt="0"/>
      <dgm:spPr/>
    </dgm:pt>
    <dgm:pt modelId="{DC322BC8-66B8-43D1-8144-68B1D485CA2D}" type="pres">
      <dgm:prSet presAssocID="{11B7889A-77CD-46BD-BEF7-2F3025CBBED8}" presName="compNode" presStyleCnt="0"/>
      <dgm:spPr/>
    </dgm:pt>
    <dgm:pt modelId="{28E507D8-57E3-46B7-8C45-9B41D4683189}" type="pres">
      <dgm:prSet presAssocID="{11B7889A-77CD-46BD-BEF7-2F3025CBBED8}" presName="iconRect" presStyleLbl="node1" presStyleIdx="2" presStyleCnt="3"/>
      <dgm:spPr/>
    </dgm:pt>
    <dgm:pt modelId="{696FE8A9-128C-4ADE-9539-01EDBB052277}" type="pres">
      <dgm:prSet presAssocID="{11B7889A-77CD-46BD-BEF7-2F3025CBBED8}" presName="spaceRect" presStyleCnt="0"/>
      <dgm:spPr/>
    </dgm:pt>
    <dgm:pt modelId="{EA96656F-D31D-42DE-B864-1E49B3A264F7}" type="pres">
      <dgm:prSet presAssocID="{11B7889A-77CD-46BD-BEF7-2F3025CBBED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69ECA05-C2F8-4B1D-A03B-3214EC9BAB6E}" srcId="{FAB50201-7CA5-45B9-909C-95F56A8B7324}" destId="{11B7889A-77CD-46BD-BEF7-2F3025CBBED8}" srcOrd="2" destOrd="0" parTransId="{A50501D5-6EB4-4E26-A398-D1D7DC4EECFE}" sibTransId="{D8CB8145-B186-4031-B173-B99D3FDBE3D6}"/>
    <dgm:cxn modelId="{3232A006-5950-493F-A18D-1EF9E508D13F}" srcId="{FAB50201-7CA5-45B9-909C-95F56A8B7324}" destId="{D0D0B98C-20CA-4AA1-AEF2-572F269FE71E}" srcOrd="1" destOrd="0" parTransId="{58828BEE-6A86-4297-8F2F-CC6BD9FC6BB2}" sibTransId="{04F97ECD-B681-4C55-A8EE-15A6511212C4}"/>
    <dgm:cxn modelId="{6125BE26-5474-41EC-86A5-A42EA2B30252}" type="presOf" srcId="{11B7889A-77CD-46BD-BEF7-2F3025CBBED8}" destId="{EA96656F-D31D-42DE-B864-1E49B3A264F7}" srcOrd="0" destOrd="0" presId="urn:microsoft.com/office/officeart/2018/2/layout/IconLabelList"/>
    <dgm:cxn modelId="{49AB532F-B969-4B84-99C4-662115B95DC3}" srcId="{FAB50201-7CA5-45B9-909C-95F56A8B7324}" destId="{00DF0528-DC5B-45FD-8547-6479A150EB09}" srcOrd="0" destOrd="0" parTransId="{F3E0A848-2037-4654-8C55-DB9AD3F5F9F9}" sibTransId="{5ABCA313-363D-4542-B09A-D9FF569A9593}"/>
    <dgm:cxn modelId="{C2F0D355-9986-470C-9A4D-5D08D9637EED}" type="presOf" srcId="{D0D0B98C-20CA-4AA1-AEF2-572F269FE71E}" destId="{2D1B8733-0224-4604-8B5B-125268864C55}" srcOrd="0" destOrd="0" presId="urn:microsoft.com/office/officeart/2018/2/layout/IconLabelList"/>
    <dgm:cxn modelId="{7CEA0A8F-15D2-467D-A037-F5D06CD88240}" type="presOf" srcId="{00DF0528-DC5B-45FD-8547-6479A150EB09}" destId="{8398E172-7845-4702-B1E7-AFC964851DB6}" srcOrd="0" destOrd="0" presId="urn:microsoft.com/office/officeart/2018/2/layout/IconLabelList"/>
    <dgm:cxn modelId="{2BB63EAF-95A7-4CA4-8FFB-567155D92619}" type="presOf" srcId="{FAB50201-7CA5-45B9-909C-95F56A8B7324}" destId="{EC0FAE44-D55C-4EE7-AED9-967306AAAEE9}" srcOrd="0" destOrd="0" presId="urn:microsoft.com/office/officeart/2018/2/layout/IconLabelList"/>
    <dgm:cxn modelId="{6BB1F463-F0CC-4857-92C1-AEEBE438241E}" type="presParOf" srcId="{EC0FAE44-D55C-4EE7-AED9-967306AAAEE9}" destId="{C672866F-11DD-4D9F-A3CD-2CAD645940C2}" srcOrd="0" destOrd="0" presId="urn:microsoft.com/office/officeart/2018/2/layout/IconLabelList"/>
    <dgm:cxn modelId="{0DC7A66B-1868-4399-AC83-05E53C536463}" type="presParOf" srcId="{C672866F-11DD-4D9F-A3CD-2CAD645940C2}" destId="{A30EDC67-5BED-4C6F-A2CF-5EB92ED5711E}" srcOrd="0" destOrd="0" presId="urn:microsoft.com/office/officeart/2018/2/layout/IconLabelList"/>
    <dgm:cxn modelId="{2146BC0C-F790-488F-963B-3FB9FD77C4A1}" type="presParOf" srcId="{C672866F-11DD-4D9F-A3CD-2CAD645940C2}" destId="{A0B351C4-DBBF-4AC8-88F6-C1A76BCCC6CF}" srcOrd="1" destOrd="0" presId="urn:microsoft.com/office/officeart/2018/2/layout/IconLabelList"/>
    <dgm:cxn modelId="{BDD77366-CCCF-449F-B51D-6578BF030DE3}" type="presParOf" srcId="{C672866F-11DD-4D9F-A3CD-2CAD645940C2}" destId="{8398E172-7845-4702-B1E7-AFC964851DB6}" srcOrd="2" destOrd="0" presId="urn:microsoft.com/office/officeart/2018/2/layout/IconLabelList"/>
    <dgm:cxn modelId="{DEF6BA09-AE45-4A3E-8F7B-DB0592AA5FAD}" type="presParOf" srcId="{EC0FAE44-D55C-4EE7-AED9-967306AAAEE9}" destId="{122CD760-0F64-4BD6-AF56-503D7346D971}" srcOrd="1" destOrd="0" presId="urn:microsoft.com/office/officeart/2018/2/layout/IconLabelList"/>
    <dgm:cxn modelId="{55454878-7098-4B3E-9028-D9AC265EE93C}" type="presParOf" srcId="{EC0FAE44-D55C-4EE7-AED9-967306AAAEE9}" destId="{C3D9FA71-029F-4A46-9EDB-6BB9EA8559CA}" srcOrd="2" destOrd="0" presId="urn:microsoft.com/office/officeart/2018/2/layout/IconLabelList"/>
    <dgm:cxn modelId="{523586D8-E0BE-4897-8115-1465BBDBC56B}" type="presParOf" srcId="{C3D9FA71-029F-4A46-9EDB-6BB9EA8559CA}" destId="{E235E6F0-93FE-4A9B-83E6-0467F3C416B0}" srcOrd="0" destOrd="0" presId="urn:microsoft.com/office/officeart/2018/2/layout/IconLabelList"/>
    <dgm:cxn modelId="{8D23B5DE-4CAF-4A41-8CEB-0834DD847225}" type="presParOf" srcId="{C3D9FA71-029F-4A46-9EDB-6BB9EA8559CA}" destId="{871607A0-9BED-405E-ADF2-6477D4870EB7}" srcOrd="1" destOrd="0" presId="urn:microsoft.com/office/officeart/2018/2/layout/IconLabelList"/>
    <dgm:cxn modelId="{ABB9CD3A-77BE-454E-8AB1-F9B9FA5BFF4D}" type="presParOf" srcId="{C3D9FA71-029F-4A46-9EDB-6BB9EA8559CA}" destId="{2D1B8733-0224-4604-8B5B-125268864C55}" srcOrd="2" destOrd="0" presId="urn:microsoft.com/office/officeart/2018/2/layout/IconLabelList"/>
    <dgm:cxn modelId="{EA959095-D45D-4ABE-944D-FF94E0D946CC}" type="presParOf" srcId="{EC0FAE44-D55C-4EE7-AED9-967306AAAEE9}" destId="{E1EB7BD0-47F1-47D7-8F6F-703B0DC03E67}" srcOrd="3" destOrd="0" presId="urn:microsoft.com/office/officeart/2018/2/layout/IconLabelList"/>
    <dgm:cxn modelId="{354B8378-379E-422A-8A46-14EBB8605A2F}" type="presParOf" srcId="{EC0FAE44-D55C-4EE7-AED9-967306AAAEE9}" destId="{DC322BC8-66B8-43D1-8144-68B1D485CA2D}" srcOrd="4" destOrd="0" presId="urn:microsoft.com/office/officeart/2018/2/layout/IconLabelList"/>
    <dgm:cxn modelId="{A7A72D74-63B6-4AE0-A9F7-FAF9BA24A8C4}" type="presParOf" srcId="{DC322BC8-66B8-43D1-8144-68B1D485CA2D}" destId="{28E507D8-57E3-46B7-8C45-9B41D4683189}" srcOrd="0" destOrd="0" presId="urn:microsoft.com/office/officeart/2018/2/layout/IconLabelList"/>
    <dgm:cxn modelId="{37A2F900-319E-4228-AFBE-BBC2EB26468F}" type="presParOf" srcId="{DC322BC8-66B8-43D1-8144-68B1D485CA2D}" destId="{696FE8A9-128C-4ADE-9539-01EDBB052277}" srcOrd="1" destOrd="0" presId="urn:microsoft.com/office/officeart/2018/2/layout/IconLabelList"/>
    <dgm:cxn modelId="{85D88150-F3F3-449F-A6C2-797095D91B2D}" type="presParOf" srcId="{DC322BC8-66B8-43D1-8144-68B1D485CA2D}" destId="{EA96656F-D31D-42DE-B864-1E49B3A264F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DC52A2-3B81-4EB0-8D4F-3D40DFA88D9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EE7C5BD-3E16-4858-8FA6-A58E173E62C1}">
      <dgm:prSet custT="1"/>
      <dgm:spPr/>
      <dgm:t>
        <a:bodyPr/>
        <a:lstStyle/>
        <a:p>
          <a:r>
            <a:rPr lang="ru-RU" sz="1600" dirty="0"/>
            <a:t>Признают важность взаимодействия с заинтересованными сторонами в ходе процесса</a:t>
          </a:r>
          <a:endParaRPr lang="en-US" sz="1600" dirty="0"/>
        </a:p>
      </dgm:t>
    </dgm:pt>
    <dgm:pt modelId="{F9C0083C-D31F-46C8-8060-43C71E8823F5}" type="parTrans" cxnId="{7C0E3184-D875-425A-8F19-7ABE8B73EFF8}">
      <dgm:prSet/>
      <dgm:spPr/>
      <dgm:t>
        <a:bodyPr/>
        <a:lstStyle/>
        <a:p>
          <a:endParaRPr lang="en-US"/>
        </a:p>
      </dgm:t>
    </dgm:pt>
    <dgm:pt modelId="{D3D610E0-1555-4D41-8D6E-4DCEB434E898}" type="sibTrans" cxnId="{7C0E3184-D875-425A-8F19-7ABE8B73EFF8}">
      <dgm:prSet/>
      <dgm:spPr/>
      <dgm:t>
        <a:bodyPr/>
        <a:lstStyle/>
        <a:p>
          <a:endParaRPr lang="en-US"/>
        </a:p>
      </dgm:t>
    </dgm:pt>
    <dgm:pt modelId="{B77B8952-98DA-48E0-95C0-BD45A82E96A5}">
      <dgm:prSet custT="1"/>
      <dgm:spPr/>
      <dgm:t>
        <a:bodyPr/>
        <a:lstStyle/>
        <a:p>
          <a:r>
            <a:rPr lang="ru-RU" sz="1600" dirty="0"/>
            <a:t>Быстро учатся использовать новые инструменты для взаимодействия с заинтересованными сторонами и экспериментируют с ними</a:t>
          </a:r>
          <a:endParaRPr lang="en-US" sz="1600" dirty="0"/>
        </a:p>
      </dgm:t>
    </dgm:pt>
    <dgm:pt modelId="{36A0CD8B-83C1-483E-80B1-CB0314C646F8}" type="sibTrans" cxnId="{BA3EF199-FCB8-451B-87FD-81803478E3B0}">
      <dgm:prSet/>
      <dgm:spPr/>
      <dgm:t>
        <a:bodyPr/>
        <a:lstStyle/>
        <a:p>
          <a:endParaRPr lang="en-US"/>
        </a:p>
      </dgm:t>
    </dgm:pt>
    <dgm:pt modelId="{C00C5020-3EC2-44F3-9EA9-740BFA9FAF33}" type="parTrans" cxnId="{BA3EF199-FCB8-451B-87FD-81803478E3B0}">
      <dgm:prSet/>
      <dgm:spPr/>
      <dgm:t>
        <a:bodyPr/>
        <a:lstStyle/>
        <a:p>
          <a:endParaRPr lang="en-US"/>
        </a:p>
      </dgm:t>
    </dgm:pt>
    <dgm:pt modelId="{A00C1726-ACC5-429D-AD7B-4AF1DA9E98AD}">
      <dgm:prSet custT="1"/>
      <dgm:spPr/>
      <dgm:t>
        <a:bodyPr/>
        <a:lstStyle/>
        <a:p>
          <a:r>
            <a:rPr lang="ru-RU" sz="1600" dirty="0"/>
            <a:t>Укрепляют доверие в отношениях с заинтересованными сторонами, будучи более оперативными, эффективными и прозрачными</a:t>
          </a:r>
          <a:endParaRPr lang="en-US" sz="1600" dirty="0"/>
        </a:p>
      </dgm:t>
    </dgm:pt>
    <dgm:pt modelId="{816E676C-93EA-4D32-AD1D-8E5F60C5313F}" type="sibTrans" cxnId="{1E09A2AB-42C7-40D2-BCEA-AF3FA48AF85F}">
      <dgm:prSet/>
      <dgm:spPr/>
      <dgm:t>
        <a:bodyPr/>
        <a:lstStyle/>
        <a:p>
          <a:endParaRPr lang="en-US"/>
        </a:p>
      </dgm:t>
    </dgm:pt>
    <dgm:pt modelId="{234650F2-1BA4-453A-8C6B-9CEC4865B02B}" type="parTrans" cxnId="{1E09A2AB-42C7-40D2-BCEA-AF3FA48AF85F}">
      <dgm:prSet/>
      <dgm:spPr/>
      <dgm:t>
        <a:bodyPr/>
        <a:lstStyle/>
        <a:p>
          <a:endParaRPr lang="en-US"/>
        </a:p>
      </dgm:t>
    </dgm:pt>
    <dgm:pt modelId="{58251946-300A-4507-9B7A-1F56A5181FCA}" type="pres">
      <dgm:prSet presAssocID="{9FDC52A2-3B81-4EB0-8D4F-3D40DFA88D90}" presName="root" presStyleCnt="0">
        <dgm:presLayoutVars>
          <dgm:dir/>
          <dgm:resizeHandles val="exact"/>
        </dgm:presLayoutVars>
      </dgm:prSet>
      <dgm:spPr/>
    </dgm:pt>
    <dgm:pt modelId="{B83FF584-9302-4BAA-B73D-B2A25BB9BE12}" type="pres">
      <dgm:prSet presAssocID="{DEE7C5BD-3E16-4858-8FA6-A58E173E62C1}" presName="compNode" presStyleCnt="0"/>
      <dgm:spPr/>
    </dgm:pt>
    <dgm:pt modelId="{B4AECF68-95E8-43C7-B0B8-E52211308A8F}" type="pres">
      <dgm:prSet presAssocID="{DEE7C5BD-3E16-4858-8FA6-A58E173E62C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1F4E57F9-178E-4F47-B3B4-22EF35E9FBB4}" type="pres">
      <dgm:prSet presAssocID="{DEE7C5BD-3E16-4858-8FA6-A58E173E62C1}" presName="spaceRect" presStyleCnt="0"/>
      <dgm:spPr/>
    </dgm:pt>
    <dgm:pt modelId="{4F8D63A4-8920-4953-B971-75C37FCF2AD1}" type="pres">
      <dgm:prSet presAssocID="{DEE7C5BD-3E16-4858-8FA6-A58E173E62C1}" presName="textRect" presStyleLbl="revTx" presStyleIdx="0" presStyleCnt="3" custScaleX="159478">
        <dgm:presLayoutVars>
          <dgm:chMax val="1"/>
          <dgm:chPref val="1"/>
        </dgm:presLayoutVars>
      </dgm:prSet>
      <dgm:spPr/>
    </dgm:pt>
    <dgm:pt modelId="{5042FE25-F308-4281-AAF4-1F2554521FD8}" type="pres">
      <dgm:prSet presAssocID="{D3D610E0-1555-4D41-8D6E-4DCEB434E898}" presName="sibTrans" presStyleCnt="0"/>
      <dgm:spPr/>
    </dgm:pt>
    <dgm:pt modelId="{C6E5AED2-71CF-44D2-A6B9-B93CBE64D112}" type="pres">
      <dgm:prSet presAssocID="{B77B8952-98DA-48E0-95C0-BD45A82E96A5}" presName="compNode" presStyleCnt="0"/>
      <dgm:spPr/>
    </dgm:pt>
    <dgm:pt modelId="{315D4968-1310-44B2-9168-7989EE7F5E46}" type="pres">
      <dgm:prSet presAssocID="{B77B8952-98DA-48E0-95C0-BD45A82E96A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1813C12-FCAF-4AAB-8CBD-3812B81C2849}" type="pres">
      <dgm:prSet presAssocID="{B77B8952-98DA-48E0-95C0-BD45A82E96A5}" presName="spaceRect" presStyleCnt="0"/>
      <dgm:spPr/>
    </dgm:pt>
    <dgm:pt modelId="{90B43225-8577-4D76-B58F-2F6CE0FAE961}" type="pres">
      <dgm:prSet presAssocID="{B77B8952-98DA-48E0-95C0-BD45A82E96A5}" presName="textRect" presStyleLbl="revTx" presStyleIdx="1" presStyleCnt="3" custScaleX="164854">
        <dgm:presLayoutVars>
          <dgm:chMax val="1"/>
          <dgm:chPref val="1"/>
        </dgm:presLayoutVars>
      </dgm:prSet>
      <dgm:spPr/>
    </dgm:pt>
    <dgm:pt modelId="{BC9EB58C-D023-4534-82E4-3AE7FC31C3D3}" type="pres">
      <dgm:prSet presAssocID="{36A0CD8B-83C1-483E-80B1-CB0314C646F8}" presName="sibTrans" presStyleCnt="0"/>
      <dgm:spPr/>
    </dgm:pt>
    <dgm:pt modelId="{24DC4298-44CB-4AFA-8EDA-A8A40E18861D}" type="pres">
      <dgm:prSet presAssocID="{A00C1726-ACC5-429D-AD7B-4AF1DA9E98AD}" presName="compNode" presStyleCnt="0"/>
      <dgm:spPr/>
    </dgm:pt>
    <dgm:pt modelId="{B4619487-7A93-4EE6-AA55-B87EE81317B7}" type="pres">
      <dgm:prSet presAssocID="{A00C1726-ACC5-429D-AD7B-4AF1DA9E98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BF9EF6F-DC98-4F67-867D-B73A85306D01}" type="pres">
      <dgm:prSet presAssocID="{A00C1726-ACC5-429D-AD7B-4AF1DA9E98AD}" presName="spaceRect" presStyleCnt="0"/>
      <dgm:spPr/>
    </dgm:pt>
    <dgm:pt modelId="{A11CC5F5-343D-44A6-ABD9-48C99001805D}" type="pres">
      <dgm:prSet presAssocID="{A00C1726-ACC5-429D-AD7B-4AF1DA9E98AD}" presName="textRect" presStyleLbl="revTx" presStyleIdx="2" presStyleCnt="3" custScaleX="192063" custScaleY="81477">
        <dgm:presLayoutVars>
          <dgm:chMax val="1"/>
          <dgm:chPref val="1"/>
        </dgm:presLayoutVars>
      </dgm:prSet>
      <dgm:spPr/>
    </dgm:pt>
  </dgm:ptLst>
  <dgm:cxnLst>
    <dgm:cxn modelId="{8A2B2880-5F08-47F8-8363-B315D3BD4269}" type="presOf" srcId="{9FDC52A2-3B81-4EB0-8D4F-3D40DFA88D90}" destId="{58251946-300A-4507-9B7A-1F56A5181FCA}" srcOrd="0" destOrd="0" presId="urn:microsoft.com/office/officeart/2018/2/layout/IconLabelList"/>
    <dgm:cxn modelId="{7C0E3184-D875-425A-8F19-7ABE8B73EFF8}" srcId="{9FDC52A2-3B81-4EB0-8D4F-3D40DFA88D90}" destId="{DEE7C5BD-3E16-4858-8FA6-A58E173E62C1}" srcOrd="0" destOrd="0" parTransId="{F9C0083C-D31F-46C8-8060-43C71E8823F5}" sibTransId="{D3D610E0-1555-4D41-8D6E-4DCEB434E898}"/>
    <dgm:cxn modelId="{BA3EF199-FCB8-451B-87FD-81803478E3B0}" srcId="{9FDC52A2-3B81-4EB0-8D4F-3D40DFA88D90}" destId="{B77B8952-98DA-48E0-95C0-BD45A82E96A5}" srcOrd="1" destOrd="0" parTransId="{C00C5020-3EC2-44F3-9EA9-740BFA9FAF33}" sibTransId="{36A0CD8B-83C1-483E-80B1-CB0314C646F8}"/>
    <dgm:cxn modelId="{1E09A2AB-42C7-40D2-BCEA-AF3FA48AF85F}" srcId="{9FDC52A2-3B81-4EB0-8D4F-3D40DFA88D90}" destId="{A00C1726-ACC5-429D-AD7B-4AF1DA9E98AD}" srcOrd="2" destOrd="0" parTransId="{234650F2-1BA4-453A-8C6B-9CEC4865B02B}" sibTransId="{816E676C-93EA-4D32-AD1D-8E5F60C5313F}"/>
    <dgm:cxn modelId="{81B9AAD6-B112-4D49-AEBA-5D396E23DE8E}" type="presOf" srcId="{DEE7C5BD-3E16-4858-8FA6-A58E173E62C1}" destId="{4F8D63A4-8920-4953-B971-75C37FCF2AD1}" srcOrd="0" destOrd="0" presId="urn:microsoft.com/office/officeart/2018/2/layout/IconLabelList"/>
    <dgm:cxn modelId="{171C9AD7-0132-432D-A48A-3F2540CD5F6E}" type="presOf" srcId="{B77B8952-98DA-48E0-95C0-BD45A82E96A5}" destId="{90B43225-8577-4D76-B58F-2F6CE0FAE961}" srcOrd="0" destOrd="0" presId="urn:microsoft.com/office/officeart/2018/2/layout/IconLabelList"/>
    <dgm:cxn modelId="{EB9AF9FC-9F30-48B7-95D9-90881059188D}" type="presOf" srcId="{A00C1726-ACC5-429D-AD7B-4AF1DA9E98AD}" destId="{A11CC5F5-343D-44A6-ABD9-48C99001805D}" srcOrd="0" destOrd="0" presId="urn:microsoft.com/office/officeart/2018/2/layout/IconLabelList"/>
    <dgm:cxn modelId="{3111F08F-808D-4465-B626-A45D3C2880C8}" type="presParOf" srcId="{58251946-300A-4507-9B7A-1F56A5181FCA}" destId="{B83FF584-9302-4BAA-B73D-B2A25BB9BE12}" srcOrd="0" destOrd="0" presId="urn:microsoft.com/office/officeart/2018/2/layout/IconLabelList"/>
    <dgm:cxn modelId="{59B2D943-264A-4246-8CF5-FDBA3550EE5A}" type="presParOf" srcId="{B83FF584-9302-4BAA-B73D-B2A25BB9BE12}" destId="{B4AECF68-95E8-43C7-B0B8-E52211308A8F}" srcOrd="0" destOrd="0" presId="urn:microsoft.com/office/officeart/2018/2/layout/IconLabelList"/>
    <dgm:cxn modelId="{92377A98-299D-4082-9BFC-E397E9621295}" type="presParOf" srcId="{B83FF584-9302-4BAA-B73D-B2A25BB9BE12}" destId="{1F4E57F9-178E-4F47-B3B4-22EF35E9FBB4}" srcOrd="1" destOrd="0" presId="urn:microsoft.com/office/officeart/2018/2/layout/IconLabelList"/>
    <dgm:cxn modelId="{D4DF8C6A-AFE7-47A0-99E4-B81216E30FA1}" type="presParOf" srcId="{B83FF584-9302-4BAA-B73D-B2A25BB9BE12}" destId="{4F8D63A4-8920-4953-B971-75C37FCF2AD1}" srcOrd="2" destOrd="0" presId="urn:microsoft.com/office/officeart/2018/2/layout/IconLabelList"/>
    <dgm:cxn modelId="{1FFD7C71-946E-4353-99D9-CF1E720C894F}" type="presParOf" srcId="{58251946-300A-4507-9B7A-1F56A5181FCA}" destId="{5042FE25-F308-4281-AAF4-1F2554521FD8}" srcOrd="1" destOrd="0" presId="urn:microsoft.com/office/officeart/2018/2/layout/IconLabelList"/>
    <dgm:cxn modelId="{422BB580-9742-4CE1-972E-55323E1A004F}" type="presParOf" srcId="{58251946-300A-4507-9B7A-1F56A5181FCA}" destId="{C6E5AED2-71CF-44D2-A6B9-B93CBE64D112}" srcOrd="2" destOrd="0" presId="urn:microsoft.com/office/officeart/2018/2/layout/IconLabelList"/>
    <dgm:cxn modelId="{F6F7AE8F-5D3F-468A-8CF2-1D57D11D1FAE}" type="presParOf" srcId="{C6E5AED2-71CF-44D2-A6B9-B93CBE64D112}" destId="{315D4968-1310-44B2-9168-7989EE7F5E46}" srcOrd="0" destOrd="0" presId="urn:microsoft.com/office/officeart/2018/2/layout/IconLabelList"/>
    <dgm:cxn modelId="{01939263-C76A-44C9-92DB-1B3E6285F8F8}" type="presParOf" srcId="{C6E5AED2-71CF-44D2-A6B9-B93CBE64D112}" destId="{C1813C12-FCAF-4AAB-8CBD-3812B81C2849}" srcOrd="1" destOrd="0" presId="urn:microsoft.com/office/officeart/2018/2/layout/IconLabelList"/>
    <dgm:cxn modelId="{7C084A82-D678-4C63-B8A3-0B8F80FAD208}" type="presParOf" srcId="{C6E5AED2-71CF-44D2-A6B9-B93CBE64D112}" destId="{90B43225-8577-4D76-B58F-2F6CE0FAE961}" srcOrd="2" destOrd="0" presId="urn:microsoft.com/office/officeart/2018/2/layout/IconLabelList"/>
    <dgm:cxn modelId="{3390962A-F0D1-461F-B040-7A1E4A0BCA49}" type="presParOf" srcId="{58251946-300A-4507-9B7A-1F56A5181FCA}" destId="{BC9EB58C-D023-4534-82E4-3AE7FC31C3D3}" srcOrd="3" destOrd="0" presId="urn:microsoft.com/office/officeart/2018/2/layout/IconLabelList"/>
    <dgm:cxn modelId="{042A666D-3855-4928-9540-3E1A0468532B}" type="presParOf" srcId="{58251946-300A-4507-9B7A-1F56A5181FCA}" destId="{24DC4298-44CB-4AFA-8EDA-A8A40E18861D}" srcOrd="4" destOrd="0" presId="urn:microsoft.com/office/officeart/2018/2/layout/IconLabelList"/>
    <dgm:cxn modelId="{0BCC1824-8150-4618-9DE4-60C0B678BB0A}" type="presParOf" srcId="{24DC4298-44CB-4AFA-8EDA-A8A40E18861D}" destId="{B4619487-7A93-4EE6-AA55-B87EE81317B7}" srcOrd="0" destOrd="0" presId="urn:microsoft.com/office/officeart/2018/2/layout/IconLabelList"/>
    <dgm:cxn modelId="{48C2AFE8-D9D0-47E7-AEFE-3EA3CF099627}" type="presParOf" srcId="{24DC4298-44CB-4AFA-8EDA-A8A40E18861D}" destId="{CBF9EF6F-DC98-4F67-867D-B73A85306D01}" srcOrd="1" destOrd="0" presId="urn:microsoft.com/office/officeart/2018/2/layout/IconLabelList"/>
    <dgm:cxn modelId="{CAE20815-8AFB-4A07-AC51-7F9E36F6C439}" type="presParOf" srcId="{24DC4298-44CB-4AFA-8EDA-A8A40E18861D}" destId="{A11CC5F5-343D-44A6-ABD9-48C99001805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420E24-7EF8-4607-B050-79AC5CDDEF26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3958028-FF90-4278-A0C4-B4E562048CB3}">
      <dgm:prSet custT="1"/>
      <dgm:spPr/>
      <dgm:t>
        <a:bodyPr/>
        <a:lstStyle/>
        <a:p>
          <a:r>
            <a:rPr lang="ru-RU" sz="1500" kern="1200" dirty="0"/>
            <a:t>Формальные механизмы, например, консультации с </a:t>
          </a:r>
          <a:r>
            <a:rPr lang="ru-RU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общественностью или применение оценки воздействия регулирования</a:t>
          </a: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 </a:t>
          </a:r>
          <a:r>
            <a:rPr lang="ru-RU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(</a:t>
          </a: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RIA</a:t>
          </a:r>
          <a:r>
            <a:rPr lang="ru-RU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), по-прежнему </a:t>
          </a:r>
          <a:r>
            <a:rPr lang="ru-RU" sz="1500" kern="1200" dirty="0"/>
            <a:t>имеют ограничения.</a:t>
          </a:r>
          <a:endParaRPr lang="en-US" sz="1500" kern="1200" dirty="0"/>
        </a:p>
      </dgm:t>
    </dgm:pt>
    <dgm:pt modelId="{F63581F0-01F6-4ED1-B43D-A471DAA5F61F}" type="parTrans" cxnId="{FC2D51A4-7643-43B0-84BB-A92D6B064344}">
      <dgm:prSet/>
      <dgm:spPr/>
      <dgm:t>
        <a:bodyPr/>
        <a:lstStyle/>
        <a:p>
          <a:endParaRPr lang="en-US"/>
        </a:p>
      </dgm:t>
    </dgm:pt>
    <dgm:pt modelId="{B913E9EB-3AA3-4853-9B1D-11D5B0ADEBAE}" type="sibTrans" cxnId="{FC2D51A4-7643-43B0-84BB-A92D6B064344}">
      <dgm:prSet/>
      <dgm:spPr/>
      <dgm:t>
        <a:bodyPr/>
        <a:lstStyle/>
        <a:p>
          <a:endParaRPr lang="en-US"/>
        </a:p>
      </dgm:t>
    </dgm:pt>
    <dgm:pt modelId="{96A3B1C6-E7C7-4959-AB0A-DF25443F1D03}">
      <dgm:prSet custT="1"/>
      <dgm:spPr/>
      <dgm:t>
        <a:bodyPr/>
        <a:lstStyle/>
        <a:p>
          <a:r>
            <a:rPr lang="ru-RU" sz="1500" dirty="0"/>
            <a:t>Необходимо развивать и укреплять потенциал для управления взаимодействием с заинтересованными сторонами, как в правительстве, так и в частном секторе.</a:t>
          </a:r>
          <a:endParaRPr lang="en-US" sz="1500" dirty="0"/>
        </a:p>
      </dgm:t>
    </dgm:pt>
    <dgm:pt modelId="{D09A3CAD-945D-4478-9FDA-7CFB4A592517}" type="parTrans" cxnId="{B7564E3F-8460-4CB1-9400-FF7302AF7DBA}">
      <dgm:prSet/>
      <dgm:spPr/>
      <dgm:t>
        <a:bodyPr/>
        <a:lstStyle/>
        <a:p>
          <a:endParaRPr lang="en-US"/>
        </a:p>
      </dgm:t>
    </dgm:pt>
    <dgm:pt modelId="{BB5BAB66-A1C0-4908-84A1-BBE389E00D5F}" type="sibTrans" cxnId="{B7564E3F-8460-4CB1-9400-FF7302AF7DBA}">
      <dgm:prSet/>
      <dgm:spPr/>
      <dgm:t>
        <a:bodyPr/>
        <a:lstStyle/>
        <a:p>
          <a:endParaRPr lang="en-US"/>
        </a:p>
      </dgm:t>
    </dgm:pt>
    <dgm:pt modelId="{1082C4CA-A617-4E59-916D-1C3FC83E1E82}">
      <dgm:prSet custT="1"/>
      <dgm:spPr/>
      <dgm:t>
        <a:bodyPr/>
        <a:lstStyle/>
        <a:p>
          <a:r>
            <a:rPr lang="ru-RU" sz="1500" dirty="0"/>
            <a:t>Сопротивление изменениям должно быть преодолено: следует поощрять информирование, внутреннюю координацию и достижение консенсуса.</a:t>
          </a:r>
          <a:endParaRPr lang="en-US" sz="1500" dirty="0"/>
        </a:p>
      </dgm:t>
    </dgm:pt>
    <dgm:pt modelId="{DC0D77F6-55DC-42FF-8BD4-86EB83FD7C02}" type="parTrans" cxnId="{9681EEFC-7FA1-425E-A39A-D88D97D39D37}">
      <dgm:prSet/>
      <dgm:spPr/>
      <dgm:t>
        <a:bodyPr/>
        <a:lstStyle/>
        <a:p>
          <a:endParaRPr lang="en-US"/>
        </a:p>
      </dgm:t>
    </dgm:pt>
    <dgm:pt modelId="{801D3DA5-7FBC-4164-AD34-D53EE2A58BF1}" type="sibTrans" cxnId="{9681EEFC-7FA1-425E-A39A-D88D97D39D37}">
      <dgm:prSet/>
      <dgm:spPr/>
      <dgm:t>
        <a:bodyPr/>
        <a:lstStyle/>
        <a:p>
          <a:endParaRPr lang="en-US"/>
        </a:p>
      </dgm:t>
    </dgm:pt>
    <dgm:pt modelId="{6D72DE21-BE9E-4850-AA91-B068CE48250C}">
      <dgm:prSet custT="1"/>
      <dgm:spPr/>
      <dgm:t>
        <a:bodyPr/>
        <a:lstStyle/>
        <a:p>
          <a:r>
            <a:rPr lang="ru-RU" sz="1500" dirty="0"/>
            <a:t>Коммуникация имеет основополагающее значение для построения доверия и обеспечения успешного партнерства.</a:t>
          </a:r>
          <a:endParaRPr lang="en-US" sz="1500" dirty="0"/>
        </a:p>
      </dgm:t>
    </dgm:pt>
    <dgm:pt modelId="{3C760F1D-D44B-4868-BFC9-138065712084}" type="parTrans" cxnId="{CCD746B9-963A-4841-A1E8-523FC4236C70}">
      <dgm:prSet/>
      <dgm:spPr/>
      <dgm:t>
        <a:bodyPr/>
        <a:lstStyle/>
        <a:p>
          <a:endParaRPr lang="en-US"/>
        </a:p>
      </dgm:t>
    </dgm:pt>
    <dgm:pt modelId="{0EA02407-8273-4590-89FA-9D45D822DC17}" type="sibTrans" cxnId="{CCD746B9-963A-4841-A1E8-523FC4236C70}">
      <dgm:prSet/>
      <dgm:spPr/>
      <dgm:t>
        <a:bodyPr/>
        <a:lstStyle/>
        <a:p>
          <a:endParaRPr lang="en-US"/>
        </a:p>
      </dgm:t>
    </dgm:pt>
    <dgm:pt modelId="{BF89F015-FDE5-4C8A-801E-8C012D01F788}" type="pres">
      <dgm:prSet presAssocID="{E2420E24-7EF8-4607-B050-79AC5CDDEF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65AE0F-5001-41E7-8E56-DE291D2EDA46}" type="pres">
      <dgm:prSet presAssocID="{C3958028-FF90-4278-A0C4-B4E562048CB3}" presName="hierRoot1" presStyleCnt="0"/>
      <dgm:spPr/>
    </dgm:pt>
    <dgm:pt modelId="{2E7180ED-1A49-4113-8632-5E1E6A35F5F6}" type="pres">
      <dgm:prSet presAssocID="{C3958028-FF90-4278-A0C4-B4E562048CB3}" presName="composite" presStyleCnt="0"/>
      <dgm:spPr/>
    </dgm:pt>
    <dgm:pt modelId="{05154739-75E0-486B-9B72-7411793EC031}" type="pres">
      <dgm:prSet presAssocID="{C3958028-FF90-4278-A0C4-B4E562048CB3}" presName="background" presStyleLbl="node0" presStyleIdx="0" presStyleCnt="4"/>
      <dgm:spPr/>
    </dgm:pt>
    <dgm:pt modelId="{1D87018D-74A6-48AF-B3DF-1F8F5A38E456}" type="pres">
      <dgm:prSet presAssocID="{C3958028-FF90-4278-A0C4-B4E562048CB3}" presName="text" presStyleLbl="fgAcc0" presStyleIdx="0" presStyleCnt="4" custScaleX="211037" custScaleY="204606">
        <dgm:presLayoutVars>
          <dgm:chPref val="3"/>
        </dgm:presLayoutVars>
      </dgm:prSet>
      <dgm:spPr/>
    </dgm:pt>
    <dgm:pt modelId="{1317E445-E708-45D7-9B4A-58F3A3A20A2B}" type="pres">
      <dgm:prSet presAssocID="{C3958028-FF90-4278-A0C4-B4E562048CB3}" presName="hierChild2" presStyleCnt="0"/>
      <dgm:spPr/>
    </dgm:pt>
    <dgm:pt modelId="{8443D903-9562-438C-937F-B7E12EB15A7A}" type="pres">
      <dgm:prSet presAssocID="{96A3B1C6-E7C7-4959-AB0A-DF25443F1D03}" presName="hierRoot1" presStyleCnt="0"/>
      <dgm:spPr/>
    </dgm:pt>
    <dgm:pt modelId="{97B8B03E-DEF8-4AEF-94FB-8119C6BADF02}" type="pres">
      <dgm:prSet presAssocID="{96A3B1C6-E7C7-4959-AB0A-DF25443F1D03}" presName="composite" presStyleCnt="0"/>
      <dgm:spPr/>
    </dgm:pt>
    <dgm:pt modelId="{C531A030-95A1-4C9E-BF6F-440C5548A835}" type="pres">
      <dgm:prSet presAssocID="{96A3B1C6-E7C7-4959-AB0A-DF25443F1D03}" presName="background" presStyleLbl="node0" presStyleIdx="1" presStyleCnt="4"/>
      <dgm:spPr/>
    </dgm:pt>
    <dgm:pt modelId="{FDDF0EB6-A521-47B7-828F-8F4B9B8EC642}" type="pres">
      <dgm:prSet presAssocID="{96A3B1C6-E7C7-4959-AB0A-DF25443F1D03}" presName="text" presStyleLbl="fgAcc0" presStyleIdx="1" presStyleCnt="4" custScaleX="201064" custScaleY="209023">
        <dgm:presLayoutVars>
          <dgm:chPref val="3"/>
        </dgm:presLayoutVars>
      </dgm:prSet>
      <dgm:spPr/>
    </dgm:pt>
    <dgm:pt modelId="{37F284AF-CC9D-4476-B6A2-76A610B3EE3C}" type="pres">
      <dgm:prSet presAssocID="{96A3B1C6-E7C7-4959-AB0A-DF25443F1D03}" presName="hierChild2" presStyleCnt="0"/>
      <dgm:spPr/>
    </dgm:pt>
    <dgm:pt modelId="{24984468-A43A-43A6-A388-B94241AE385B}" type="pres">
      <dgm:prSet presAssocID="{1082C4CA-A617-4E59-916D-1C3FC83E1E82}" presName="hierRoot1" presStyleCnt="0"/>
      <dgm:spPr/>
    </dgm:pt>
    <dgm:pt modelId="{5B3B1F23-0A5B-4650-86EB-78A28A10372C}" type="pres">
      <dgm:prSet presAssocID="{1082C4CA-A617-4E59-916D-1C3FC83E1E82}" presName="composite" presStyleCnt="0"/>
      <dgm:spPr/>
    </dgm:pt>
    <dgm:pt modelId="{C4F3EFDD-1EB1-48F2-8A21-344ED135C4B5}" type="pres">
      <dgm:prSet presAssocID="{1082C4CA-A617-4E59-916D-1C3FC83E1E82}" presName="background" presStyleLbl="node0" presStyleIdx="2" presStyleCnt="4"/>
      <dgm:spPr/>
    </dgm:pt>
    <dgm:pt modelId="{2365F00D-51FF-4DF5-B883-347B04B70B2B}" type="pres">
      <dgm:prSet presAssocID="{1082C4CA-A617-4E59-916D-1C3FC83E1E82}" presName="text" presStyleLbl="fgAcc0" presStyleIdx="2" presStyleCnt="4" custScaleX="188867" custScaleY="220066">
        <dgm:presLayoutVars>
          <dgm:chPref val="3"/>
        </dgm:presLayoutVars>
      </dgm:prSet>
      <dgm:spPr/>
    </dgm:pt>
    <dgm:pt modelId="{A2FF657A-0A57-4E46-B4AB-2234C263F321}" type="pres">
      <dgm:prSet presAssocID="{1082C4CA-A617-4E59-916D-1C3FC83E1E82}" presName="hierChild2" presStyleCnt="0"/>
      <dgm:spPr/>
    </dgm:pt>
    <dgm:pt modelId="{C89A06AA-C9A7-4991-BB71-9723A295250B}" type="pres">
      <dgm:prSet presAssocID="{6D72DE21-BE9E-4850-AA91-B068CE48250C}" presName="hierRoot1" presStyleCnt="0"/>
      <dgm:spPr/>
    </dgm:pt>
    <dgm:pt modelId="{5120F3C1-E351-40BA-85A9-64F09DFB1DB0}" type="pres">
      <dgm:prSet presAssocID="{6D72DE21-BE9E-4850-AA91-B068CE48250C}" presName="composite" presStyleCnt="0"/>
      <dgm:spPr/>
    </dgm:pt>
    <dgm:pt modelId="{46169A5D-D44E-414E-9596-D0AE260E6196}" type="pres">
      <dgm:prSet presAssocID="{6D72DE21-BE9E-4850-AA91-B068CE48250C}" presName="background" presStyleLbl="node0" presStyleIdx="3" presStyleCnt="4"/>
      <dgm:spPr/>
    </dgm:pt>
    <dgm:pt modelId="{2FB22BB9-7907-4881-820C-5BD0CDEF3D12}" type="pres">
      <dgm:prSet presAssocID="{6D72DE21-BE9E-4850-AA91-B068CE48250C}" presName="text" presStyleLbl="fgAcc0" presStyleIdx="3" presStyleCnt="4" custScaleX="165355" custScaleY="215649">
        <dgm:presLayoutVars>
          <dgm:chPref val="3"/>
        </dgm:presLayoutVars>
      </dgm:prSet>
      <dgm:spPr/>
    </dgm:pt>
    <dgm:pt modelId="{905DD8F3-551C-474A-9E67-4861EDF91F9B}" type="pres">
      <dgm:prSet presAssocID="{6D72DE21-BE9E-4850-AA91-B068CE48250C}" presName="hierChild2" presStyleCnt="0"/>
      <dgm:spPr/>
    </dgm:pt>
  </dgm:ptLst>
  <dgm:cxnLst>
    <dgm:cxn modelId="{5DFA3013-4352-4301-A6E1-4F6F987908DC}" type="presOf" srcId="{E2420E24-7EF8-4607-B050-79AC5CDDEF26}" destId="{BF89F015-FDE5-4C8A-801E-8C012D01F788}" srcOrd="0" destOrd="0" presId="urn:microsoft.com/office/officeart/2005/8/layout/hierarchy1"/>
    <dgm:cxn modelId="{B7564E3F-8460-4CB1-9400-FF7302AF7DBA}" srcId="{E2420E24-7EF8-4607-B050-79AC5CDDEF26}" destId="{96A3B1C6-E7C7-4959-AB0A-DF25443F1D03}" srcOrd="1" destOrd="0" parTransId="{D09A3CAD-945D-4478-9FDA-7CFB4A592517}" sibTransId="{BB5BAB66-A1C0-4908-84A1-BBE389E00D5F}"/>
    <dgm:cxn modelId="{426DD04F-7016-4878-95ED-531393F95665}" type="presOf" srcId="{C3958028-FF90-4278-A0C4-B4E562048CB3}" destId="{1D87018D-74A6-48AF-B3DF-1F8F5A38E456}" srcOrd="0" destOrd="0" presId="urn:microsoft.com/office/officeart/2005/8/layout/hierarchy1"/>
    <dgm:cxn modelId="{3968C058-17E5-4C9D-A0C0-7F60CD031218}" type="presOf" srcId="{96A3B1C6-E7C7-4959-AB0A-DF25443F1D03}" destId="{FDDF0EB6-A521-47B7-828F-8F4B9B8EC642}" srcOrd="0" destOrd="0" presId="urn:microsoft.com/office/officeart/2005/8/layout/hierarchy1"/>
    <dgm:cxn modelId="{FC2D51A4-7643-43B0-84BB-A92D6B064344}" srcId="{E2420E24-7EF8-4607-B050-79AC5CDDEF26}" destId="{C3958028-FF90-4278-A0C4-B4E562048CB3}" srcOrd="0" destOrd="0" parTransId="{F63581F0-01F6-4ED1-B43D-A471DAA5F61F}" sibTransId="{B913E9EB-3AA3-4853-9B1D-11D5B0ADEBAE}"/>
    <dgm:cxn modelId="{CCD746B9-963A-4841-A1E8-523FC4236C70}" srcId="{E2420E24-7EF8-4607-B050-79AC5CDDEF26}" destId="{6D72DE21-BE9E-4850-AA91-B068CE48250C}" srcOrd="3" destOrd="0" parTransId="{3C760F1D-D44B-4868-BFC9-138065712084}" sibTransId="{0EA02407-8273-4590-89FA-9D45D822DC17}"/>
    <dgm:cxn modelId="{B82F91BF-6FB6-4C3C-95DA-16888135F11A}" type="presOf" srcId="{6D72DE21-BE9E-4850-AA91-B068CE48250C}" destId="{2FB22BB9-7907-4881-820C-5BD0CDEF3D12}" srcOrd="0" destOrd="0" presId="urn:microsoft.com/office/officeart/2005/8/layout/hierarchy1"/>
    <dgm:cxn modelId="{A9C07CDF-55BC-431F-9C28-57B6A8D28561}" type="presOf" srcId="{1082C4CA-A617-4E59-916D-1C3FC83E1E82}" destId="{2365F00D-51FF-4DF5-B883-347B04B70B2B}" srcOrd="0" destOrd="0" presId="urn:microsoft.com/office/officeart/2005/8/layout/hierarchy1"/>
    <dgm:cxn modelId="{9681EEFC-7FA1-425E-A39A-D88D97D39D37}" srcId="{E2420E24-7EF8-4607-B050-79AC5CDDEF26}" destId="{1082C4CA-A617-4E59-916D-1C3FC83E1E82}" srcOrd="2" destOrd="0" parTransId="{DC0D77F6-55DC-42FF-8BD4-86EB83FD7C02}" sibTransId="{801D3DA5-7FBC-4164-AD34-D53EE2A58BF1}"/>
    <dgm:cxn modelId="{FA73AD7A-8797-470F-B525-B2D7A22207D4}" type="presParOf" srcId="{BF89F015-FDE5-4C8A-801E-8C012D01F788}" destId="{2465AE0F-5001-41E7-8E56-DE291D2EDA46}" srcOrd="0" destOrd="0" presId="urn:microsoft.com/office/officeart/2005/8/layout/hierarchy1"/>
    <dgm:cxn modelId="{6E0D6DB3-65DA-4DBC-9618-1C52964BF49A}" type="presParOf" srcId="{2465AE0F-5001-41E7-8E56-DE291D2EDA46}" destId="{2E7180ED-1A49-4113-8632-5E1E6A35F5F6}" srcOrd="0" destOrd="0" presId="urn:microsoft.com/office/officeart/2005/8/layout/hierarchy1"/>
    <dgm:cxn modelId="{60C3BE64-6C7D-4010-A266-16095665BE56}" type="presParOf" srcId="{2E7180ED-1A49-4113-8632-5E1E6A35F5F6}" destId="{05154739-75E0-486B-9B72-7411793EC031}" srcOrd="0" destOrd="0" presId="urn:microsoft.com/office/officeart/2005/8/layout/hierarchy1"/>
    <dgm:cxn modelId="{27E4A7DC-9CF2-4EB4-9A0B-FDA24543B7CA}" type="presParOf" srcId="{2E7180ED-1A49-4113-8632-5E1E6A35F5F6}" destId="{1D87018D-74A6-48AF-B3DF-1F8F5A38E456}" srcOrd="1" destOrd="0" presId="urn:microsoft.com/office/officeart/2005/8/layout/hierarchy1"/>
    <dgm:cxn modelId="{5CB3B92A-B7DE-4E1E-AE75-ABD5374C063B}" type="presParOf" srcId="{2465AE0F-5001-41E7-8E56-DE291D2EDA46}" destId="{1317E445-E708-45D7-9B4A-58F3A3A20A2B}" srcOrd="1" destOrd="0" presId="urn:microsoft.com/office/officeart/2005/8/layout/hierarchy1"/>
    <dgm:cxn modelId="{53F7D38E-4EB8-421A-BF3B-1A43EF3CCAB8}" type="presParOf" srcId="{BF89F015-FDE5-4C8A-801E-8C012D01F788}" destId="{8443D903-9562-438C-937F-B7E12EB15A7A}" srcOrd="1" destOrd="0" presId="urn:microsoft.com/office/officeart/2005/8/layout/hierarchy1"/>
    <dgm:cxn modelId="{0B98A9FA-06C2-44AD-BE33-DEA9332BC907}" type="presParOf" srcId="{8443D903-9562-438C-937F-B7E12EB15A7A}" destId="{97B8B03E-DEF8-4AEF-94FB-8119C6BADF02}" srcOrd="0" destOrd="0" presId="urn:microsoft.com/office/officeart/2005/8/layout/hierarchy1"/>
    <dgm:cxn modelId="{84818648-DA38-432E-AFEA-4AB48E5A33B2}" type="presParOf" srcId="{97B8B03E-DEF8-4AEF-94FB-8119C6BADF02}" destId="{C531A030-95A1-4C9E-BF6F-440C5548A835}" srcOrd="0" destOrd="0" presId="urn:microsoft.com/office/officeart/2005/8/layout/hierarchy1"/>
    <dgm:cxn modelId="{DBA47F79-2B86-41C8-B5BD-9DD577546EE5}" type="presParOf" srcId="{97B8B03E-DEF8-4AEF-94FB-8119C6BADF02}" destId="{FDDF0EB6-A521-47B7-828F-8F4B9B8EC642}" srcOrd="1" destOrd="0" presId="urn:microsoft.com/office/officeart/2005/8/layout/hierarchy1"/>
    <dgm:cxn modelId="{6F45E884-F3CD-4714-B7BE-A50EFC8D5ACE}" type="presParOf" srcId="{8443D903-9562-438C-937F-B7E12EB15A7A}" destId="{37F284AF-CC9D-4476-B6A2-76A610B3EE3C}" srcOrd="1" destOrd="0" presId="urn:microsoft.com/office/officeart/2005/8/layout/hierarchy1"/>
    <dgm:cxn modelId="{96CA095F-967E-44CD-AE9E-3B5A5888A5D7}" type="presParOf" srcId="{BF89F015-FDE5-4C8A-801E-8C012D01F788}" destId="{24984468-A43A-43A6-A388-B94241AE385B}" srcOrd="2" destOrd="0" presId="urn:microsoft.com/office/officeart/2005/8/layout/hierarchy1"/>
    <dgm:cxn modelId="{75A95021-7457-4A8D-B3B0-679E06D504D8}" type="presParOf" srcId="{24984468-A43A-43A6-A388-B94241AE385B}" destId="{5B3B1F23-0A5B-4650-86EB-78A28A10372C}" srcOrd="0" destOrd="0" presId="urn:microsoft.com/office/officeart/2005/8/layout/hierarchy1"/>
    <dgm:cxn modelId="{C36267D9-3536-4017-83DD-FA42F518BC15}" type="presParOf" srcId="{5B3B1F23-0A5B-4650-86EB-78A28A10372C}" destId="{C4F3EFDD-1EB1-48F2-8A21-344ED135C4B5}" srcOrd="0" destOrd="0" presId="urn:microsoft.com/office/officeart/2005/8/layout/hierarchy1"/>
    <dgm:cxn modelId="{8F8B4DD6-08EB-436D-B695-24856FB00F27}" type="presParOf" srcId="{5B3B1F23-0A5B-4650-86EB-78A28A10372C}" destId="{2365F00D-51FF-4DF5-B883-347B04B70B2B}" srcOrd="1" destOrd="0" presId="urn:microsoft.com/office/officeart/2005/8/layout/hierarchy1"/>
    <dgm:cxn modelId="{69A8A290-DB80-4F82-AA31-ED45857E68C8}" type="presParOf" srcId="{24984468-A43A-43A6-A388-B94241AE385B}" destId="{A2FF657A-0A57-4E46-B4AB-2234C263F321}" srcOrd="1" destOrd="0" presId="urn:microsoft.com/office/officeart/2005/8/layout/hierarchy1"/>
    <dgm:cxn modelId="{44118C12-55B7-42DB-BFBD-FCDBE2E77447}" type="presParOf" srcId="{BF89F015-FDE5-4C8A-801E-8C012D01F788}" destId="{C89A06AA-C9A7-4991-BB71-9723A295250B}" srcOrd="3" destOrd="0" presId="urn:microsoft.com/office/officeart/2005/8/layout/hierarchy1"/>
    <dgm:cxn modelId="{11635A30-A9A6-4187-AF80-A86DC8FC0A67}" type="presParOf" srcId="{C89A06AA-C9A7-4991-BB71-9723A295250B}" destId="{5120F3C1-E351-40BA-85A9-64F09DFB1DB0}" srcOrd="0" destOrd="0" presId="urn:microsoft.com/office/officeart/2005/8/layout/hierarchy1"/>
    <dgm:cxn modelId="{05625118-C8DC-42DB-9532-8B8B0B9CB1AF}" type="presParOf" srcId="{5120F3C1-E351-40BA-85A9-64F09DFB1DB0}" destId="{46169A5D-D44E-414E-9596-D0AE260E6196}" srcOrd="0" destOrd="0" presId="urn:microsoft.com/office/officeart/2005/8/layout/hierarchy1"/>
    <dgm:cxn modelId="{D2395A92-31F0-4430-A473-8109CC6B287C}" type="presParOf" srcId="{5120F3C1-E351-40BA-85A9-64F09DFB1DB0}" destId="{2FB22BB9-7907-4881-820C-5BD0CDEF3D12}" srcOrd="1" destOrd="0" presId="urn:microsoft.com/office/officeart/2005/8/layout/hierarchy1"/>
    <dgm:cxn modelId="{37C774DD-AB6D-4A59-9035-2F2AE0A9A008}" type="presParOf" srcId="{C89A06AA-C9A7-4991-BB71-9723A295250B}" destId="{905DD8F3-551C-474A-9E67-4861EDF91F9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FA9B7-D1C6-440D-85E2-3C7EB1583E4F}">
      <dsp:nvSpPr>
        <dsp:cNvPr id="0" name=""/>
        <dsp:cNvSpPr/>
      </dsp:nvSpPr>
      <dsp:spPr>
        <a:xfrm>
          <a:off x="0" y="0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Улучшение взаимодействия с заинтересованными сторонами является приоритетом в странах Центральной Азии</a:t>
          </a:r>
          <a:endParaRPr lang="en-US" sz="1800" kern="1200" dirty="0"/>
        </a:p>
      </dsp:txBody>
      <dsp:txXfrm>
        <a:off x="19988" y="19988"/>
        <a:ext cx="7415213" cy="642458"/>
      </dsp:txXfrm>
    </dsp:sp>
    <dsp:sp modelId="{9A7F8CDE-2FF9-4E4B-8BBF-6E25EF42B355}">
      <dsp:nvSpPr>
        <dsp:cNvPr id="0" name=""/>
        <dsp:cNvSpPr/>
      </dsp:nvSpPr>
      <dsp:spPr>
        <a:xfrm>
          <a:off x="687527" y="806513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-482067"/>
            <a:satOff val="-3308"/>
            <a:lumOff val="1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Улучшения, наблюдаемые в последнее время, очень приветствуются и будут продолжаться</a:t>
          </a:r>
          <a:endParaRPr lang="en-US" sz="1800" kern="1200" dirty="0"/>
        </a:p>
      </dsp:txBody>
      <dsp:txXfrm>
        <a:off x="707515" y="826501"/>
        <a:ext cx="7038194" cy="642458"/>
      </dsp:txXfrm>
    </dsp:sp>
    <dsp:sp modelId="{C8DA3F5D-76C8-42D8-AB30-F04045E00A44}">
      <dsp:nvSpPr>
        <dsp:cNvPr id="0" name=""/>
        <dsp:cNvSpPr/>
      </dsp:nvSpPr>
      <dsp:spPr>
        <a:xfrm>
          <a:off x="1364792" y="1613027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-964133"/>
            <a:satOff val="-6616"/>
            <a:lumOff val="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Инновационные инструменты использовались, но не всегда систематически</a:t>
          </a:r>
          <a:endParaRPr lang="en-US" sz="1800" kern="1200" dirty="0"/>
        </a:p>
      </dsp:txBody>
      <dsp:txXfrm>
        <a:off x="1384780" y="1633015"/>
        <a:ext cx="7048455" cy="642458"/>
      </dsp:txXfrm>
    </dsp:sp>
    <dsp:sp modelId="{7B72C214-A73D-4F71-AB0D-3AF77DA6377F}">
      <dsp:nvSpPr>
        <dsp:cNvPr id="0" name=""/>
        <dsp:cNvSpPr/>
      </dsp:nvSpPr>
      <dsp:spPr>
        <a:xfrm>
          <a:off x="2052319" y="2419540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Есть возможности для укрепления новых практик и их постепенного обновления</a:t>
          </a:r>
          <a:endParaRPr lang="en-US" sz="1800" kern="1200" dirty="0"/>
        </a:p>
      </dsp:txBody>
      <dsp:txXfrm>
        <a:off x="2072307" y="2439528"/>
        <a:ext cx="7038194" cy="642458"/>
      </dsp:txXfrm>
    </dsp:sp>
    <dsp:sp modelId="{D60415C8-8FE2-4ACA-8CB4-DD254125783F}">
      <dsp:nvSpPr>
        <dsp:cNvPr id="0" name=""/>
        <dsp:cNvSpPr/>
      </dsp:nvSpPr>
      <dsp:spPr>
        <a:xfrm>
          <a:off x="7765697" y="522682"/>
          <a:ext cx="443582" cy="44358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7865503" y="522682"/>
        <a:ext cx="243970" cy="333795"/>
      </dsp:txXfrm>
    </dsp:sp>
    <dsp:sp modelId="{C156ADA4-82FF-4167-B0A2-D2B7B98539A6}">
      <dsp:nvSpPr>
        <dsp:cNvPr id="0" name=""/>
        <dsp:cNvSpPr/>
      </dsp:nvSpPr>
      <dsp:spPr>
        <a:xfrm>
          <a:off x="8453224" y="1329196"/>
          <a:ext cx="443582" cy="44358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78705"/>
            <a:satOff val="-3312"/>
            <a:lumOff val="36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78705"/>
              <a:satOff val="-3312"/>
              <a:lumOff val="3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8553030" y="1329196"/>
        <a:ext cx="243970" cy="333795"/>
      </dsp:txXfrm>
    </dsp:sp>
    <dsp:sp modelId="{2C09A3F5-279A-4D65-8F63-3CD49AFE9A4D}">
      <dsp:nvSpPr>
        <dsp:cNvPr id="0" name=""/>
        <dsp:cNvSpPr/>
      </dsp:nvSpPr>
      <dsp:spPr>
        <a:xfrm>
          <a:off x="9130490" y="2135709"/>
          <a:ext cx="443582" cy="44358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9230296" y="2135709"/>
        <a:ext cx="243970" cy="333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EDC67-5BED-4C6F-A2CF-5EB92ED5711E}">
      <dsp:nvSpPr>
        <dsp:cNvPr id="0" name=""/>
        <dsp:cNvSpPr/>
      </dsp:nvSpPr>
      <dsp:spPr>
        <a:xfrm>
          <a:off x="1130019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8E172-7845-4702-B1E7-AFC964851DB6}">
      <dsp:nvSpPr>
        <dsp:cNvPr id="0" name=""/>
        <dsp:cNvSpPr/>
      </dsp:nvSpPr>
      <dsp:spPr>
        <a:xfrm>
          <a:off x="344152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noProof="0" dirty="0"/>
            <a:t>Хотел бы принимать больше участия, в частности, на ранних стадиях процесса регулирования</a:t>
          </a:r>
          <a:endParaRPr lang="en-GB" sz="1200" kern="1200" noProof="0" dirty="0"/>
        </a:p>
      </dsp:txBody>
      <dsp:txXfrm>
        <a:off x="344152" y="2013943"/>
        <a:ext cx="2857700" cy="720000"/>
      </dsp:txXfrm>
    </dsp:sp>
    <dsp:sp modelId="{E235E6F0-93FE-4A9B-83E6-0467F3C416B0}">
      <dsp:nvSpPr>
        <dsp:cNvPr id="0" name=""/>
        <dsp:cNvSpPr/>
      </dsp:nvSpPr>
      <dsp:spPr>
        <a:xfrm>
          <a:off x="4487817" y="373804"/>
          <a:ext cx="1285965" cy="12859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B8733-0224-4604-8B5B-125268864C55}">
      <dsp:nvSpPr>
        <dsp:cNvPr id="0" name=""/>
        <dsp:cNvSpPr/>
      </dsp:nvSpPr>
      <dsp:spPr>
        <a:xfrm>
          <a:off x="3701950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noProof="0" dirty="0"/>
            <a:t>Готов внести конструктивный вклад в различные формы взаимодействия</a:t>
          </a:r>
          <a:endParaRPr lang="en-US" sz="1200" kern="1200" noProof="0" dirty="0"/>
        </a:p>
      </dsp:txBody>
      <dsp:txXfrm>
        <a:off x="3701950" y="2013943"/>
        <a:ext cx="2857700" cy="720000"/>
      </dsp:txXfrm>
    </dsp:sp>
    <dsp:sp modelId="{28E507D8-57E3-46B7-8C45-9B41D4683189}">
      <dsp:nvSpPr>
        <dsp:cNvPr id="0" name=""/>
        <dsp:cNvSpPr/>
      </dsp:nvSpPr>
      <dsp:spPr>
        <a:xfrm>
          <a:off x="7845615" y="373804"/>
          <a:ext cx="1285965" cy="12859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6656F-D31D-42DE-B864-1E49B3A264F7}">
      <dsp:nvSpPr>
        <dsp:cNvPr id="0" name=""/>
        <dsp:cNvSpPr/>
      </dsp:nvSpPr>
      <dsp:spPr>
        <a:xfrm>
          <a:off x="7059747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noProof="0" dirty="0"/>
            <a:t>Может внедрить инновационные решения, которые могут оказать положительное влияние на результаты регулирования</a:t>
          </a:r>
          <a:endParaRPr lang="en-US" sz="1200" kern="1200" noProof="0" dirty="0"/>
        </a:p>
      </dsp:txBody>
      <dsp:txXfrm>
        <a:off x="7059747" y="2013943"/>
        <a:ext cx="28577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ECF68-95E8-43C7-B0B8-E52211308A8F}">
      <dsp:nvSpPr>
        <dsp:cNvPr id="0" name=""/>
        <dsp:cNvSpPr/>
      </dsp:nvSpPr>
      <dsp:spPr>
        <a:xfrm>
          <a:off x="1198546" y="61805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D63A4-8920-4953-B971-75C37FCF2AD1}">
      <dsp:nvSpPr>
        <dsp:cNvPr id="0" name=""/>
        <dsp:cNvSpPr/>
      </dsp:nvSpPr>
      <dsp:spPr>
        <a:xfrm>
          <a:off x="168244" y="1733897"/>
          <a:ext cx="2870604" cy="750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Признают важность взаимодействия с заинтересованными сторонами в ходе процесса</a:t>
          </a:r>
          <a:endParaRPr lang="en-US" sz="1600" kern="1200" dirty="0"/>
        </a:p>
      </dsp:txBody>
      <dsp:txXfrm>
        <a:off x="168244" y="1733897"/>
        <a:ext cx="2870604" cy="750025"/>
      </dsp:txXfrm>
    </dsp:sp>
    <dsp:sp modelId="{315D4968-1310-44B2-9168-7989EE7F5E46}">
      <dsp:nvSpPr>
        <dsp:cNvPr id="0" name=""/>
        <dsp:cNvSpPr/>
      </dsp:nvSpPr>
      <dsp:spPr>
        <a:xfrm>
          <a:off x="4432535" y="61805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43225-8577-4D76-B58F-2F6CE0FAE961}">
      <dsp:nvSpPr>
        <dsp:cNvPr id="0" name=""/>
        <dsp:cNvSpPr/>
      </dsp:nvSpPr>
      <dsp:spPr>
        <a:xfrm>
          <a:off x="3353849" y="1733897"/>
          <a:ext cx="2967372" cy="750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Быстро учатся использовать новые инструменты для взаимодействия с заинтересованными сторонами и экспериментируют с ними</a:t>
          </a:r>
          <a:endParaRPr lang="en-US" sz="1600" kern="1200" dirty="0"/>
        </a:p>
      </dsp:txBody>
      <dsp:txXfrm>
        <a:off x="3353849" y="1733897"/>
        <a:ext cx="2967372" cy="750025"/>
      </dsp:txXfrm>
    </dsp:sp>
    <dsp:sp modelId="{B4619487-7A93-4EE6-AA55-B87EE81317B7}">
      <dsp:nvSpPr>
        <dsp:cNvPr id="0" name=""/>
        <dsp:cNvSpPr/>
      </dsp:nvSpPr>
      <dsp:spPr>
        <a:xfrm>
          <a:off x="7959788" y="652784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CC5F5-343D-44A6-ABD9-48C99001805D}">
      <dsp:nvSpPr>
        <dsp:cNvPr id="0" name=""/>
        <dsp:cNvSpPr/>
      </dsp:nvSpPr>
      <dsp:spPr>
        <a:xfrm>
          <a:off x="6636221" y="1838092"/>
          <a:ext cx="3457134" cy="61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Укрепляют доверие в отношениях с заинтересованными сторонами, будучи более оперативными, эффективными и прозрачными</a:t>
          </a:r>
          <a:endParaRPr lang="en-US" sz="1600" kern="1200" dirty="0"/>
        </a:p>
      </dsp:txBody>
      <dsp:txXfrm>
        <a:off x="6636221" y="1838092"/>
        <a:ext cx="3457134" cy="611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54739-75E0-486B-9B72-7411793EC031}">
      <dsp:nvSpPr>
        <dsp:cNvPr id="0" name=""/>
        <dsp:cNvSpPr/>
      </dsp:nvSpPr>
      <dsp:spPr>
        <a:xfrm>
          <a:off x="1829" y="498388"/>
          <a:ext cx="2955969" cy="1819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7018D-74A6-48AF-B3DF-1F8F5A38E456}">
      <dsp:nvSpPr>
        <dsp:cNvPr id="0" name=""/>
        <dsp:cNvSpPr/>
      </dsp:nvSpPr>
      <dsp:spPr>
        <a:xfrm>
          <a:off x="157461" y="646238"/>
          <a:ext cx="2955969" cy="181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Формальные механизмы, например, консультации с </a:t>
          </a:r>
          <a:r>
            <a:rPr lang="ru-RU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общественностью или применение оценки воздействия регулирования</a:t>
          </a: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 </a:t>
          </a:r>
          <a:r>
            <a:rPr lang="ru-RU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(</a:t>
          </a: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RIA</a:t>
          </a:r>
          <a:r>
            <a:rPr lang="ru-RU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 pitchFamily="34" charset="0"/>
              <a:ea typeface="+mn-ea"/>
              <a:cs typeface="+mn-cs"/>
            </a:rPr>
            <a:t>), по-прежнему </a:t>
          </a:r>
          <a:r>
            <a:rPr lang="ru-RU" sz="1500" kern="1200" dirty="0"/>
            <a:t>имеют ограничения.</a:t>
          </a:r>
          <a:endParaRPr lang="en-US" sz="1500" kern="1200" dirty="0"/>
        </a:p>
      </dsp:txBody>
      <dsp:txXfrm>
        <a:off x="210762" y="699539"/>
        <a:ext cx="2849367" cy="1713238"/>
      </dsp:txXfrm>
    </dsp:sp>
    <dsp:sp modelId="{C531A030-95A1-4C9E-BF6F-440C5548A835}">
      <dsp:nvSpPr>
        <dsp:cNvPr id="0" name=""/>
        <dsp:cNvSpPr/>
      </dsp:nvSpPr>
      <dsp:spPr>
        <a:xfrm>
          <a:off x="3269062" y="498388"/>
          <a:ext cx="2816278" cy="1859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F0EB6-A521-47B7-828F-8F4B9B8EC642}">
      <dsp:nvSpPr>
        <dsp:cNvPr id="0" name=""/>
        <dsp:cNvSpPr/>
      </dsp:nvSpPr>
      <dsp:spPr>
        <a:xfrm>
          <a:off x="3424694" y="646238"/>
          <a:ext cx="2816278" cy="1859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Необходимо развивать и укреплять потенциал для управления взаимодействием с заинтересованными сторонами, как в правительстве, так и в частном секторе.</a:t>
          </a:r>
          <a:endParaRPr lang="en-US" sz="1500" kern="1200" dirty="0"/>
        </a:p>
      </dsp:txBody>
      <dsp:txXfrm>
        <a:off x="3479146" y="700690"/>
        <a:ext cx="2707374" cy="1750223"/>
      </dsp:txXfrm>
    </dsp:sp>
    <dsp:sp modelId="{C4F3EFDD-1EB1-48F2-8A21-344ED135C4B5}">
      <dsp:nvSpPr>
        <dsp:cNvPr id="0" name=""/>
        <dsp:cNvSpPr/>
      </dsp:nvSpPr>
      <dsp:spPr>
        <a:xfrm>
          <a:off x="6396604" y="498388"/>
          <a:ext cx="2645436" cy="19573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5F00D-51FF-4DF5-B883-347B04B70B2B}">
      <dsp:nvSpPr>
        <dsp:cNvPr id="0" name=""/>
        <dsp:cNvSpPr/>
      </dsp:nvSpPr>
      <dsp:spPr>
        <a:xfrm>
          <a:off x="6552236" y="646238"/>
          <a:ext cx="2645436" cy="1957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Сопротивление изменениям должно быть преодолено: следует поощрять информирование, внутреннюю координацию и достижение консенсуса.</a:t>
          </a:r>
          <a:endParaRPr lang="en-US" sz="1500" kern="1200" dirty="0"/>
        </a:p>
      </dsp:txBody>
      <dsp:txXfrm>
        <a:off x="6609565" y="703567"/>
        <a:ext cx="2530778" cy="1842689"/>
      </dsp:txXfrm>
    </dsp:sp>
    <dsp:sp modelId="{46169A5D-D44E-414E-9596-D0AE260E6196}">
      <dsp:nvSpPr>
        <dsp:cNvPr id="0" name=""/>
        <dsp:cNvSpPr/>
      </dsp:nvSpPr>
      <dsp:spPr>
        <a:xfrm>
          <a:off x="9353305" y="498388"/>
          <a:ext cx="2316107" cy="19180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22BB9-7907-4881-820C-5BD0CDEF3D12}">
      <dsp:nvSpPr>
        <dsp:cNvPr id="0" name=""/>
        <dsp:cNvSpPr/>
      </dsp:nvSpPr>
      <dsp:spPr>
        <a:xfrm>
          <a:off x="9508937" y="646238"/>
          <a:ext cx="2316107" cy="1918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Коммуникация имеет основополагающее значение для построения доверия и обеспечения успешного партнерства.</a:t>
          </a:r>
          <a:endParaRPr lang="en-US" sz="1500" kern="1200" dirty="0"/>
        </a:p>
      </dsp:txBody>
      <dsp:txXfrm>
        <a:off x="9565115" y="702416"/>
        <a:ext cx="2203751" cy="1805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E39AA-64BE-47B4-8C19-D1B5AD20EDB4}" type="datetimeFigureOut">
              <a:rPr lang="es-MX" smtClean="0"/>
              <a:t>25/01/2023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249FE-6258-4D18-B290-49DB5A33D77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02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92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698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999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598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443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528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7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983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7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D7613-FE72-EA20-5DF2-ADA205C57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8969" y="1265562"/>
            <a:ext cx="5928358" cy="2767102"/>
          </a:xfrm>
        </p:spPr>
        <p:txBody>
          <a:bodyPr>
            <a:normAutofit/>
          </a:bodyPr>
          <a:lstStyle/>
          <a:p>
            <a:r>
              <a:rPr lang="ru-RU" sz="2100" dirty="0"/>
              <a:t>Групповая работа делегаций стран</a:t>
            </a:r>
            <a:br>
              <a:rPr lang="en-GB" sz="2100" dirty="0"/>
            </a:br>
            <a:br>
              <a:rPr lang="en-GB" sz="2100" dirty="0"/>
            </a:br>
            <a:r>
              <a:rPr lang="ru-RU" sz="2100" dirty="0"/>
              <a:t>некоторые заключительные мысли</a:t>
            </a:r>
            <a:endParaRPr lang="en-GB" sz="21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EEC6BD-9478-93D4-42E5-77D002F3E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7875" y="4352543"/>
            <a:ext cx="5812155" cy="20711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300" dirty="0"/>
              <a:t>Делия Родриго, старший эксперт по реформе системы регулирования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allio|rodrigo consulting</a:t>
            </a:r>
            <a:endParaRPr lang="ru-RU" sz="1300" dirty="0"/>
          </a:p>
          <a:p>
            <a:pPr>
              <a:lnSpc>
                <a:spcPct val="90000"/>
              </a:lnSpc>
            </a:pPr>
            <a:r>
              <a:rPr lang="ru-RU" sz="1300" dirty="0"/>
              <a:t>США – Средняя Азия</a:t>
            </a:r>
          </a:p>
          <a:p>
            <a:pPr>
              <a:lnSpc>
                <a:spcPct val="90000"/>
              </a:lnSpc>
            </a:pPr>
            <a:r>
              <a:rPr lang="ru-RU" sz="1300" dirty="0"/>
              <a:t>Семинар по взаимодействию с заинтересованными сторонами 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300" dirty="0"/>
              <a:t>в области цифровой торговли</a:t>
            </a:r>
          </a:p>
          <a:p>
            <a:pPr>
              <a:lnSpc>
                <a:spcPct val="90000"/>
              </a:lnSpc>
            </a:pPr>
            <a:r>
              <a:rPr lang="ru-RU" sz="1300" dirty="0"/>
              <a:t>Тбилиси, 20 января 2023 г.</a:t>
            </a:r>
            <a:endParaRPr lang="es-MX" sz="1300" dirty="0"/>
          </a:p>
        </p:txBody>
      </p:sp>
      <p:pic>
        <p:nvPicPr>
          <p:cNvPr id="7" name="Picture 4" descr="People at the meeting desk">
            <a:extLst>
              <a:ext uri="{FF2B5EF4-FFF2-40B4-BE49-F238E27FC236}">
                <a16:creationId xmlns:a16="http://schemas.microsoft.com/office/drawing/2014/main" id="{A3EE20B1-BBB0-D309-AD19-BC81CAA9A0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11" r="35614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EA38B-2C52-4658-1D67-8DC6FADC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ru-RU" dirty="0"/>
              <a:t>Некоторые факты</a:t>
            </a:r>
            <a:endParaRPr lang="en-GB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2DDC13C-AB60-4B88-23E7-35A6DCF857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17600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6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F53F9-845D-7C99-67FD-79AD3100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ru-RU" dirty="0"/>
              <a:t>Частный сектор…</a:t>
            </a:r>
            <a:endParaRPr lang="en-GB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B561BFA-7196-7F99-9383-720E9A6C7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2366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09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D1C27-CF51-88AA-2EC6-851A3027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ru-RU" dirty="0"/>
              <a:t>Регулирующие органы…</a:t>
            </a:r>
            <a:endParaRPr lang="en-GB" dirty="0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AA1A3185-C91D-8FDB-7597-3F1C1C835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927401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15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C35A0-3EE5-0A52-84AC-EEEE60A8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ru-RU" dirty="0"/>
              <a:t>Хотя по</a:t>
            </a:r>
            <a:r>
              <a:rPr lang="en-US" dirty="0"/>
              <a:t>-</a:t>
            </a:r>
            <a:r>
              <a:rPr lang="ru-RU" dirty="0"/>
              <a:t>прежнему имеются трудности…</a:t>
            </a:r>
            <a:endParaRPr lang="en-GB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C25FA94-9E74-5A41-C24C-93360344F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362614"/>
              </p:ext>
            </p:extLst>
          </p:nvPr>
        </p:nvGraphicFramePr>
        <p:xfrm>
          <a:off x="88901" y="2590800"/>
          <a:ext cx="11826874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16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882018-D05A-D5E7-22B8-382A18E3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ru-RU" dirty="0"/>
              <a:t>Давайте обсудим вместе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D95DE-C7B0-A248-116D-EF93463D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3204970"/>
          </a:xfrm>
        </p:spPr>
        <p:txBody>
          <a:bodyPr>
            <a:normAutofit/>
          </a:bodyPr>
          <a:lstStyle/>
          <a:p>
            <a:pPr lvl="1"/>
            <a:r>
              <a:rPr lang="ru-RU" sz="1800" dirty="0">
                <a:solidFill>
                  <a:srgbClr val="404040"/>
                </a:solidFill>
              </a:rPr>
              <a:t>Какие практические шаги мы можем предпринять для улучшения взаимодействия с заинтересованными сторонами?</a:t>
            </a:r>
          </a:p>
          <a:p>
            <a:pPr lvl="1"/>
            <a:r>
              <a:rPr lang="ru-RU" sz="1800" dirty="0">
                <a:solidFill>
                  <a:srgbClr val="404040"/>
                </a:solidFill>
              </a:rPr>
              <a:t>Как мы можем внедрить передовой опыт в работу по цифровой торговле и обеспечить сотрудничество между соответствующими заинтересованными сторонами и государственными учреждениями?</a:t>
            </a:r>
          </a:p>
          <a:p>
            <a:pPr lvl="1"/>
            <a:r>
              <a:rPr lang="ru-RU" sz="1800" dirty="0">
                <a:solidFill>
                  <a:srgbClr val="404040"/>
                </a:solidFill>
              </a:rPr>
              <a:t>Каким образом мы можем продолжить обмен передовым опытом в области взаимодействия с заинтересованными сторонами в рамках этой Рабочей группы?</a:t>
            </a:r>
            <a:endParaRPr lang="en-GB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1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6B9AD5-F14F-2928-9FBE-200DA5B8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894" y="1514759"/>
            <a:ext cx="3971932" cy="3828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Благодарю за внимание!</a:t>
            </a:r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C8DC1-2B4A-3294-41C1-D7A5381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endParaRPr lang="es-MX" dirty="0">
              <a:solidFill>
                <a:srgbClr val="404040"/>
              </a:solidFill>
            </a:endParaRPr>
          </a:p>
          <a:p>
            <a:r>
              <a:rPr lang="es-MX" dirty="0">
                <a:solidFill>
                  <a:srgbClr val="404040"/>
                </a:solidFill>
              </a:rPr>
              <a:t>drodrigo@alliorodrigo.com</a:t>
            </a:r>
          </a:p>
        </p:txBody>
      </p:sp>
    </p:spTree>
    <p:extLst>
      <p:ext uri="{BB962C8B-B14F-4D97-AF65-F5344CB8AC3E}">
        <p14:creationId xmlns:p14="http://schemas.microsoft.com/office/powerpoint/2010/main" val="3113898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9E2AF3B9E274193F4BA82911118D3" ma:contentTypeVersion="10" ma:contentTypeDescription="Create a new document." ma:contentTypeScope="" ma:versionID="db572621d687f03e001d6ff50b0ac9b4">
  <xsd:schema xmlns:xsd="http://www.w3.org/2001/XMLSchema" xmlns:xs="http://www.w3.org/2001/XMLSchema" xmlns:p="http://schemas.microsoft.com/office/2006/metadata/properties" xmlns:ns2="4daeb9ff-4670-4e60-bf61-90d1a714faa1" xmlns:ns3="e3267aa2-fe99-4ec1-a40e-ea57c80eea47" targetNamespace="http://schemas.microsoft.com/office/2006/metadata/properties" ma:root="true" ma:fieldsID="645d3671c0d5538ecb7650138d7a4e78" ns2:_="" ns3:_="">
    <xsd:import namespace="4daeb9ff-4670-4e60-bf61-90d1a714faa1"/>
    <xsd:import namespace="e3267aa2-fe99-4ec1-a40e-ea57c80ee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eb9ff-4670-4e60-bf61-90d1a714f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67aa2-fe99-4ec1-a40e-ea57c80ee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5BB420-0C82-4E8C-BCE1-2E28348F87D4}"/>
</file>

<file path=customXml/itemProps2.xml><?xml version="1.0" encoding="utf-8"?>
<ds:datastoreItem xmlns:ds="http://schemas.openxmlformats.org/officeDocument/2006/customXml" ds:itemID="{5F17642D-AC14-49E4-BFD5-D9936FBD5E92}"/>
</file>

<file path=customXml/itemProps3.xml><?xml version="1.0" encoding="utf-8"?>
<ds:datastoreItem xmlns:ds="http://schemas.openxmlformats.org/officeDocument/2006/customXml" ds:itemID="{EDDD9C95-425C-48B6-AD35-890CD6249152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2684</TotalTime>
  <Words>309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Gill Sans MT</vt:lpstr>
      <vt:lpstr>Paquete</vt:lpstr>
      <vt:lpstr>Групповая работа делегаций стран  некоторые заключительные мысли</vt:lpstr>
      <vt:lpstr>Некоторые факты</vt:lpstr>
      <vt:lpstr>Частный сектор…</vt:lpstr>
      <vt:lpstr>Регулирующие органы…</vt:lpstr>
      <vt:lpstr>Хотя по-прежнему имеются трудности…</vt:lpstr>
      <vt:lpstr>Давайте обсудим вместе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Tips, tools and strategies for stakeholder engagement  session with non-government participants</dc:title>
  <dc:creator>Delia Rodrigo</dc:creator>
  <cp:lastModifiedBy>user</cp:lastModifiedBy>
  <cp:revision>4</cp:revision>
  <dcterms:created xsi:type="dcterms:W3CDTF">2023-01-17T05:34:53Z</dcterms:created>
  <dcterms:modified xsi:type="dcterms:W3CDTF">2023-01-25T10:26:42Z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0x01010009D9E2AF3B9E274193F4BA82911118D3</vt:lpwstr>
  </property>
</Properties>
</file>