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3" r:id="rId1"/>
  </p:sldMasterIdLst>
  <p:notesMasterIdLst>
    <p:notesMasterId r:id="rId9"/>
  </p:notesMasterIdLst>
  <p:sldIdLst>
    <p:sldId id="256" r:id="rId2"/>
    <p:sldId id="273" r:id="rId3"/>
    <p:sldId id="274" r:id="rId4"/>
    <p:sldId id="275" r:id="rId5"/>
    <p:sldId id="277" r:id="rId6"/>
    <p:sldId id="271" r:id="rId7"/>
    <p:sldId id="27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C0BA88-108E-4528-BCCA-B814BFCE122A}" v="1305" dt="2023-01-20T04:47:46.25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41" autoAdjust="0"/>
  </p:normalViewPr>
  <p:slideViewPr>
    <p:cSldViewPr snapToGrid="0">
      <p:cViewPr varScale="1">
        <p:scale>
          <a:sx n="78" d="100"/>
          <a:sy n="78" d="100"/>
        </p:scale>
        <p:origin x="15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18" Type="http://schemas.openxmlformats.org/officeDocument/2006/relationships/customXml" Target="../customXml/item3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17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lia Rodrigo" userId="ff88d3d267a54160" providerId="LiveId" clId="{D9C0BA88-108E-4528-BCCA-B814BFCE122A}"/>
    <pc:docChg chg="undo custSel addSld delSld modSld sldOrd">
      <pc:chgData name="Delia Rodrigo" userId="ff88d3d267a54160" providerId="LiveId" clId="{D9C0BA88-108E-4528-BCCA-B814BFCE122A}" dt="2023-01-20T04:48:38.327" v="10191" actId="20577"/>
      <pc:docMkLst>
        <pc:docMk/>
      </pc:docMkLst>
      <pc:sldChg chg="addSp delSp modSp mod setBg setClrOvrMap">
        <pc:chgData name="Delia Rodrigo" userId="ff88d3d267a54160" providerId="LiveId" clId="{D9C0BA88-108E-4528-BCCA-B814BFCE122A}" dt="2023-01-20T04:44:31.339" v="9999" actId="20577"/>
        <pc:sldMkLst>
          <pc:docMk/>
          <pc:sldMk cId="215707728" sldId="256"/>
        </pc:sldMkLst>
        <pc:spChg chg="mod">
          <ac:chgData name="Delia Rodrigo" userId="ff88d3d267a54160" providerId="LiveId" clId="{D9C0BA88-108E-4528-BCCA-B814BFCE122A}" dt="2023-01-20T04:44:31.339" v="9999" actId="20577"/>
          <ac:spMkLst>
            <pc:docMk/>
            <pc:sldMk cId="215707728" sldId="256"/>
            <ac:spMk id="2" creationId="{57BD7613-FE72-EA20-5DF2-ADA205C57C6A}"/>
          </ac:spMkLst>
        </pc:spChg>
        <pc:spChg chg="mod">
          <ac:chgData name="Delia Rodrigo" userId="ff88d3d267a54160" providerId="LiveId" clId="{D9C0BA88-108E-4528-BCCA-B814BFCE122A}" dt="2023-01-19T19:56:54.422" v="7422" actId="20577"/>
          <ac:spMkLst>
            <pc:docMk/>
            <pc:sldMk cId="215707728" sldId="256"/>
            <ac:spMk id="3" creationId="{4AEEC6BD-9478-93D4-42E5-77D002F3E965}"/>
          </ac:spMkLst>
        </pc:spChg>
        <pc:spChg chg="add del">
          <ac:chgData name="Delia Rodrigo" userId="ff88d3d267a54160" providerId="LiveId" clId="{D9C0BA88-108E-4528-BCCA-B814BFCE122A}" dt="2023-01-17T13:07:25.903" v="153" actId="26606"/>
          <ac:spMkLst>
            <pc:docMk/>
            <pc:sldMk cId="215707728" sldId="256"/>
            <ac:spMk id="12" creationId="{3F47E20B-1205-4238-A82B-90EF577F32D8}"/>
          </ac:spMkLst>
        </pc:spChg>
        <pc:spChg chg="add del">
          <ac:chgData name="Delia Rodrigo" userId="ff88d3d267a54160" providerId="LiveId" clId="{D9C0BA88-108E-4528-BCCA-B814BFCE122A}" dt="2023-01-17T13:07:25.903" v="153" actId="26606"/>
          <ac:spMkLst>
            <pc:docMk/>
            <pc:sldMk cId="215707728" sldId="256"/>
            <ac:spMk id="14" creationId="{D13567AC-EB9A-47A9-B6EC-B5BDB73B113C}"/>
          </ac:spMkLst>
        </pc:spChg>
        <pc:picChg chg="mod">
          <ac:chgData name="Delia Rodrigo" userId="ff88d3d267a54160" providerId="LiveId" clId="{D9C0BA88-108E-4528-BCCA-B814BFCE122A}" dt="2023-01-17T13:07:25.903" v="153" actId="26606"/>
          <ac:picMkLst>
            <pc:docMk/>
            <pc:sldMk cId="215707728" sldId="256"/>
            <ac:picMk id="7" creationId="{A3EE20B1-BBB0-D309-AD19-BC81CAA9A00A}"/>
          </ac:picMkLst>
        </pc:picChg>
      </pc:sldChg>
      <pc:sldChg chg="addSp modSp del mod setBg">
        <pc:chgData name="Delia Rodrigo" userId="ff88d3d267a54160" providerId="LiveId" clId="{D9C0BA88-108E-4528-BCCA-B814BFCE122A}" dt="2023-01-19T20:09:49.468" v="8725" actId="47"/>
        <pc:sldMkLst>
          <pc:docMk/>
          <pc:sldMk cId="1859839237" sldId="257"/>
        </pc:sldMkLst>
        <pc:spChg chg="mod">
          <ac:chgData name="Delia Rodrigo" userId="ff88d3d267a54160" providerId="LiveId" clId="{D9C0BA88-108E-4528-BCCA-B814BFCE122A}" dt="2023-01-17T13:08:00.300" v="154" actId="26606"/>
          <ac:spMkLst>
            <pc:docMk/>
            <pc:sldMk cId="1859839237" sldId="257"/>
            <ac:spMk id="2" creationId="{112E4B6F-0728-A8F5-5366-3217D7D24928}"/>
          </ac:spMkLst>
        </pc:spChg>
        <pc:spChg chg="mod">
          <ac:chgData name="Delia Rodrigo" userId="ff88d3d267a54160" providerId="LiveId" clId="{D9C0BA88-108E-4528-BCCA-B814BFCE122A}" dt="2023-01-17T18:25:43.499" v="243" actId="20577"/>
          <ac:spMkLst>
            <pc:docMk/>
            <pc:sldMk cId="1859839237" sldId="257"/>
            <ac:spMk id="3" creationId="{48B303A5-FFDE-CD59-AE85-4501D2E5A828}"/>
          </ac:spMkLst>
        </pc:spChg>
        <pc:spChg chg="add">
          <ac:chgData name="Delia Rodrigo" userId="ff88d3d267a54160" providerId="LiveId" clId="{D9C0BA88-108E-4528-BCCA-B814BFCE122A}" dt="2023-01-17T13:08:00.300" v="154" actId="26606"/>
          <ac:spMkLst>
            <pc:docMk/>
            <pc:sldMk cId="1859839237" sldId="257"/>
            <ac:spMk id="8" creationId="{2AEFFFF2-9EB4-4B6C-B9F8-2BA3EF89A21C}"/>
          </ac:spMkLst>
        </pc:spChg>
        <pc:spChg chg="add">
          <ac:chgData name="Delia Rodrigo" userId="ff88d3d267a54160" providerId="LiveId" clId="{D9C0BA88-108E-4528-BCCA-B814BFCE122A}" dt="2023-01-17T13:08:00.300" v="154" actId="26606"/>
          <ac:spMkLst>
            <pc:docMk/>
            <pc:sldMk cId="1859839237" sldId="257"/>
            <ac:spMk id="10" creationId="{0D65299F-028F-4AFC-B46A-8DB33E20FE4A}"/>
          </ac:spMkLst>
        </pc:spChg>
        <pc:spChg chg="add">
          <ac:chgData name="Delia Rodrigo" userId="ff88d3d267a54160" providerId="LiveId" clId="{D9C0BA88-108E-4528-BCCA-B814BFCE122A}" dt="2023-01-17T13:08:00.300" v="154" actId="26606"/>
          <ac:spMkLst>
            <pc:docMk/>
            <pc:sldMk cId="1859839237" sldId="257"/>
            <ac:spMk id="12" creationId="{BAC87F6E-526A-49B5-995D-42DB656594C9}"/>
          </ac:spMkLst>
        </pc:spChg>
      </pc:sldChg>
      <pc:sldChg chg="addSp modSp del mod setBg">
        <pc:chgData name="Delia Rodrigo" userId="ff88d3d267a54160" providerId="LiveId" clId="{D9C0BA88-108E-4528-BCCA-B814BFCE122A}" dt="2023-01-19T19:58:19.076" v="7483" actId="47"/>
        <pc:sldMkLst>
          <pc:docMk/>
          <pc:sldMk cId="1318712748" sldId="258"/>
        </pc:sldMkLst>
        <pc:spChg chg="mod">
          <ac:chgData name="Delia Rodrigo" userId="ff88d3d267a54160" providerId="LiveId" clId="{D9C0BA88-108E-4528-BCCA-B814BFCE122A}" dt="2023-01-18T01:02:53.288" v="3356" actId="26606"/>
          <ac:spMkLst>
            <pc:docMk/>
            <pc:sldMk cId="1318712748" sldId="258"/>
            <ac:spMk id="2" creationId="{9166755B-B956-F645-0F17-12A25029D7FA}"/>
          </ac:spMkLst>
        </pc:spChg>
        <pc:spChg chg="mod">
          <ac:chgData name="Delia Rodrigo" userId="ff88d3d267a54160" providerId="LiveId" clId="{D9C0BA88-108E-4528-BCCA-B814BFCE122A}" dt="2023-01-18T01:02:53.288" v="3356" actId="26606"/>
          <ac:spMkLst>
            <pc:docMk/>
            <pc:sldMk cId="1318712748" sldId="258"/>
            <ac:spMk id="3" creationId="{1D359A90-73B8-AC42-A687-26328EA256ED}"/>
          </ac:spMkLst>
        </pc:spChg>
        <pc:spChg chg="add">
          <ac:chgData name="Delia Rodrigo" userId="ff88d3d267a54160" providerId="LiveId" clId="{D9C0BA88-108E-4528-BCCA-B814BFCE122A}" dt="2023-01-18T01:02:53.288" v="3356" actId="26606"/>
          <ac:spMkLst>
            <pc:docMk/>
            <pc:sldMk cId="1318712748" sldId="258"/>
            <ac:spMk id="10" creationId="{CF4680D4-DEE2-49EE-AF90-EFEAF50AEC23}"/>
          </ac:spMkLst>
        </pc:spChg>
        <pc:spChg chg="add">
          <ac:chgData name="Delia Rodrigo" userId="ff88d3d267a54160" providerId="LiveId" clId="{D9C0BA88-108E-4528-BCCA-B814BFCE122A}" dt="2023-01-18T01:02:53.288" v="3356" actId="26606"/>
          <ac:spMkLst>
            <pc:docMk/>
            <pc:sldMk cId="1318712748" sldId="258"/>
            <ac:spMk id="12" creationId="{50C52EE1-5085-4960-AD29-A926E62ECC9F}"/>
          </ac:spMkLst>
        </pc:spChg>
        <pc:spChg chg="add">
          <ac:chgData name="Delia Rodrigo" userId="ff88d3d267a54160" providerId="LiveId" clId="{D9C0BA88-108E-4528-BCCA-B814BFCE122A}" dt="2023-01-18T01:02:53.288" v="3356" actId="26606"/>
          <ac:spMkLst>
            <pc:docMk/>
            <pc:sldMk cId="1318712748" sldId="258"/>
            <ac:spMk id="14" creationId="{CD15AA94-C237-4412-B37B-EB317D2B05B7}"/>
          </ac:spMkLst>
        </pc:spChg>
        <pc:picChg chg="add">
          <ac:chgData name="Delia Rodrigo" userId="ff88d3d267a54160" providerId="LiveId" clId="{D9C0BA88-108E-4528-BCCA-B814BFCE122A}" dt="2023-01-18T01:02:53.288" v="3356" actId="26606"/>
          <ac:picMkLst>
            <pc:docMk/>
            <pc:sldMk cId="1318712748" sldId="258"/>
            <ac:picMk id="7" creationId="{C2E61C43-9929-143E-003A-4F9E16E3BC2E}"/>
          </ac:picMkLst>
        </pc:picChg>
      </pc:sldChg>
      <pc:sldChg chg="addSp delSp modSp del mod">
        <pc:chgData name="Delia Rodrigo" userId="ff88d3d267a54160" providerId="LiveId" clId="{D9C0BA88-108E-4528-BCCA-B814BFCE122A}" dt="2023-01-19T19:58:11.472" v="7480" actId="47"/>
        <pc:sldMkLst>
          <pc:docMk/>
          <pc:sldMk cId="2970863942" sldId="259"/>
        </pc:sldMkLst>
        <pc:spChg chg="mod">
          <ac:chgData name="Delia Rodrigo" userId="ff88d3d267a54160" providerId="LiveId" clId="{D9C0BA88-108E-4528-BCCA-B814BFCE122A}" dt="2023-01-17T12:59:57.561" v="140" actId="20577"/>
          <ac:spMkLst>
            <pc:docMk/>
            <pc:sldMk cId="2970863942" sldId="259"/>
            <ac:spMk id="2" creationId="{9EFC534B-DB7D-EDBB-2151-8D032BB7BFEC}"/>
          </ac:spMkLst>
        </pc:spChg>
        <pc:spChg chg="add mod">
          <ac:chgData name="Delia Rodrigo" userId="ff88d3d267a54160" providerId="LiveId" clId="{D9C0BA88-108E-4528-BCCA-B814BFCE122A}" dt="2023-01-17T12:59:01.755" v="97" actId="790"/>
          <ac:spMkLst>
            <pc:docMk/>
            <pc:sldMk cId="2970863942" sldId="259"/>
            <ac:spMk id="5" creationId="{23C91405-BF39-5F1F-607D-84B4649C168E}"/>
          </ac:spMkLst>
        </pc:spChg>
        <pc:picChg chg="add del mod">
          <ac:chgData name="Delia Rodrigo" userId="ff88d3d267a54160" providerId="LiveId" clId="{D9C0BA88-108E-4528-BCCA-B814BFCE122A}" dt="2023-01-17T13:01:05.070" v="143" actId="478"/>
          <ac:picMkLst>
            <pc:docMk/>
            <pc:sldMk cId="2970863942" sldId="259"/>
            <ac:picMk id="4" creationId="{D6300342-5B3D-6DFE-BBF0-A121807AD598}"/>
          </ac:picMkLst>
        </pc:picChg>
        <pc:picChg chg="add mod">
          <ac:chgData name="Delia Rodrigo" userId="ff88d3d267a54160" providerId="LiveId" clId="{D9C0BA88-108E-4528-BCCA-B814BFCE122A}" dt="2023-01-17T13:01:25.673" v="149" actId="14100"/>
          <ac:picMkLst>
            <pc:docMk/>
            <pc:sldMk cId="2970863942" sldId="259"/>
            <ac:picMk id="7" creationId="{4450FFF5-EA37-D9BC-557C-D3CED9E7E32D}"/>
          </ac:picMkLst>
        </pc:picChg>
      </pc:sldChg>
      <pc:sldChg chg="addSp delSp modSp del mod setBg">
        <pc:chgData name="Delia Rodrigo" userId="ff88d3d267a54160" providerId="LiveId" clId="{D9C0BA88-108E-4528-BCCA-B814BFCE122A}" dt="2023-01-19T19:58:12.401" v="7481" actId="47"/>
        <pc:sldMkLst>
          <pc:docMk/>
          <pc:sldMk cId="2679747205" sldId="260"/>
        </pc:sldMkLst>
        <pc:spChg chg="mod ord">
          <ac:chgData name="Delia Rodrigo" userId="ff88d3d267a54160" providerId="LiveId" clId="{D9C0BA88-108E-4528-BCCA-B814BFCE122A}" dt="2023-01-17T13:09:38.446" v="218" actId="26606"/>
          <ac:spMkLst>
            <pc:docMk/>
            <pc:sldMk cId="2679747205" sldId="260"/>
            <ac:spMk id="2" creationId="{E9CEE7F9-0C85-E91B-CE15-60A37FA4513D}"/>
          </ac:spMkLst>
        </pc:spChg>
        <pc:spChg chg="add del">
          <ac:chgData name="Delia Rodrigo" userId="ff88d3d267a54160" providerId="LiveId" clId="{D9C0BA88-108E-4528-BCCA-B814BFCE122A}" dt="2023-01-17T13:09:38.446" v="218" actId="26606"/>
          <ac:spMkLst>
            <pc:docMk/>
            <pc:sldMk cId="2679747205" sldId="260"/>
            <ac:spMk id="9" creationId="{B8AFBB67-2575-4F5A-96CF-CD2EB02A1EF0}"/>
          </ac:spMkLst>
        </pc:spChg>
        <pc:spChg chg="add del">
          <ac:chgData name="Delia Rodrigo" userId="ff88d3d267a54160" providerId="LiveId" clId="{D9C0BA88-108E-4528-BCCA-B814BFCE122A}" dt="2023-01-17T13:09:38.446" v="218" actId="26606"/>
          <ac:spMkLst>
            <pc:docMk/>
            <pc:sldMk cId="2679747205" sldId="260"/>
            <ac:spMk id="11" creationId="{419501C6-F015-4273-AF88-E0F6C853899F}"/>
          </ac:spMkLst>
        </pc:spChg>
        <pc:spChg chg="add del">
          <ac:chgData name="Delia Rodrigo" userId="ff88d3d267a54160" providerId="LiveId" clId="{D9C0BA88-108E-4528-BCCA-B814BFCE122A}" dt="2023-01-17T13:09:38.446" v="218" actId="26606"/>
          <ac:spMkLst>
            <pc:docMk/>
            <pc:sldMk cId="2679747205" sldId="260"/>
            <ac:spMk id="12" creationId="{CA677DB7-5829-45BD-9754-5EC484CC4253}"/>
          </ac:spMkLst>
        </pc:spChg>
        <pc:spChg chg="add del">
          <ac:chgData name="Delia Rodrigo" userId="ff88d3d267a54160" providerId="LiveId" clId="{D9C0BA88-108E-4528-BCCA-B814BFCE122A}" dt="2023-01-17T13:02:14.529" v="151" actId="26606"/>
          <ac:spMkLst>
            <pc:docMk/>
            <pc:sldMk cId="2679747205" sldId="260"/>
            <ac:spMk id="14" creationId="{5FA21C72-692C-49FD-9EB4-DDDDDEBD4BD6}"/>
          </ac:spMkLst>
        </pc:spChg>
        <pc:spChg chg="add del">
          <ac:chgData name="Delia Rodrigo" userId="ff88d3d267a54160" providerId="LiveId" clId="{D9C0BA88-108E-4528-BCCA-B814BFCE122A}" dt="2023-01-17T13:02:14.529" v="151" actId="26606"/>
          <ac:spMkLst>
            <pc:docMk/>
            <pc:sldMk cId="2679747205" sldId="260"/>
            <ac:spMk id="16" creationId="{FBAF941A-6830-47A3-B63C-7C7B66AEA73B}"/>
          </ac:spMkLst>
        </pc:spChg>
        <pc:picChg chg="mod">
          <ac:chgData name="Delia Rodrigo" userId="ff88d3d267a54160" providerId="LiveId" clId="{D9C0BA88-108E-4528-BCCA-B814BFCE122A}" dt="2023-01-17T13:09:38.446" v="218" actId="26606"/>
          <ac:picMkLst>
            <pc:docMk/>
            <pc:sldMk cId="2679747205" sldId="260"/>
            <ac:picMk id="4" creationId="{48C0EE08-EAD3-4D02-273B-8ECB9A68BDF2}"/>
          </ac:picMkLst>
        </pc:picChg>
      </pc:sldChg>
      <pc:sldChg chg="addSp delSp modSp del mod setBg">
        <pc:chgData name="Delia Rodrigo" userId="ff88d3d267a54160" providerId="LiveId" clId="{D9C0BA88-108E-4528-BCCA-B814BFCE122A}" dt="2023-01-19T19:58:22.419" v="7484" actId="47"/>
        <pc:sldMkLst>
          <pc:docMk/>
          <pc:sldMk cId="3778801334" sldId="261"/>
        </pc:sldMkLst>
        <pc:spChg chg="mod">
          <ac:chgData name="Delia Rodrigo" userId="ff88d3d267a54160" providerId="LiveId" clId="{D9C0BA88-108E-4528-BCCA-B814BFCE122A}" dt="2023-01-19T04:13:21.557" v="7247" actId="27636"/>
          <ac:spMkLst>
            <pc:docMk/>
            <pc:sldMk cId="3778801334" sldId="261"/>
            <ac:spMk id="2" creationId="{D7740E09-523E-8CE8-E5DC-96273DEA6C91}"/>
          </ac:spMkLst>
        </pc:spChg>
        <pc:spChg chg="del mod">
          <ac:chgData name="Delia Rodrigo" userId="ff88d3d267a54160" providerId="LiveId" clId="{D9C0BA88-108E-4528-BCCA-B814BFCE122A}" dt="2023-01-18T01:07:06.008" v="3450" actId="26606"/>
          <ac:spMkLst>
            <pc:docMk/>
            <pc:sldMk cId="3778801334" sldId="261"/>
            <ac:spMk id="3" creationId="{FDEAFFE4-FAFF-A57C-0FA4-81ABD585400E}"/>
          </ac:spMkLst>
        </pc:spChg>
        <pc:graphicFrameChg chg="add mod">
          <ac:chgData name="Delia Rodrigo" userId="ff88d3d267a54160" providerId="LiveId" clId="{D9C0BA88-108E-4528-BCCA-B814BFCE122A}" dt="2023-01-18T01:07:31.432" v="3472" actId="20577"/>
          <ac:graphicFrameMkLst>
            <pc:docMk/>
            <pc:sldMk cId="3778801334" sldId="261"/>
            <ac:graphicFrameMk id="5" creationId="{727F44ED-AD74-285D-1E02-FFACCB5394AA}"/>
          </ac:graphicFrameMkLst>
        </pc:graphicFrameChg>
      </pc:sldChg>
      <pc:sldChg chg="addSp delSp modSp del mod ord setBg">
        <pc:chgData name="Delia Rodrigo" userId="ff88d3d267a54160" providerId="LiveId" clId="{D9C0BA88-108E-4528-BCCA-B814BFCE122A}" dt="2023-01-19T20:10:11.142" v="8761" actId="47"/>
        <pc:sldMkLst>
          <pc:docMk/>
          <pc:sldMk cId="2237974533" sldId="262"/>
        </pc:sldMkLst>
        <pc:spChg chg="mod">
          <ac:chgData name="Delia Rodrigo" userId="ff88d3d267a54160" providerId="LiveId" clId="{D9C0BA88-108E-4528-BCCA-B814BFCE122A}" dt="2023-01-18T06:29:32.640" v="4161" actId="26606"/>
          <ac:spMkLst>
            <pc:docMk/>
            <pc:sldMk cId="2237974533" sldId="262"/>
            <ac:spMk id="2" creationId="{EC5D4A93-D572-3CDA-9278-EB0FE4D96DA1}"/>
          </ac:spMkLst>
        </pc:spChg>
        <pc:spChg chg="del mod">
          <ac:chgData name="Delia Rodrigo" userId="ff88d3d267a54160" providerId="LiveId" clId="{D9C0BA88-108E-4528-BCCA-B814BFCE122A}" dt="2023-01-18T06:29:32.640" v="4161" actId="26606"/>
          <ac:spMkLst>
            <pc:docMk/>
            <pc:sldMk cId="2237974533" sldId="262"/>
            <ac:spMk id="3" creationId="{0424996A-7A26-1FBC-0062-40D78E60FB1B}"/>
          </ac:spMkLst>
        </pc:spChg>
        <pc:spChg chg="add">
          <ac:chgData name="Delia Rodrigo" userId="ff88d3d267a54160" providerId="LiveId" clId="{D9C0BA88-108E-4528-BCCA-B814BFCE122A}" dt="2023-01-18T06:29:32.640" v="4161" actId="26606"/>
          <ac:spMkLst>
            <pc:docMk/>
            <pc:sldMk cId="2237974533" sldId="262"/>
            <ac:spMk id="9" creationId="{0AF33C27-9C85-4B30-9AD7-879D48AFE4FF}"/>
          </ac:spMkLst>
        </pc:spChg>
        <pc:spChg chg="add">
          <ac:chgData name="Delia Rodrigo" userId="ff88d3d267a54160" providerId="LiveId" clId="{D9C0BA88-108E-4528-BCCA-B814BFCE122A}" dt="2023-01-18T06:29:32.640" v="4161" actId="26606"/>
          <ac:spMkLst>
            <pc:docMk/>
            <pc:sldMk cId="2237974533" sldId="262"/>
            <ac:spMk id="11" creationId="{6D5089DD-882D-4413-B8BF-4798BFD84A98}"/>
          </ac:spMkLst>
        </pc:spChg>
        <pc:graphicFrameChg chg="add">
          <ac:chgData name="Delia Rodrigo" userId="ff88d3d267a54160" providerId="LiveId" clId="{D9C0BA88-108E-4528-BCCA-B814BFCE122A}" dt="2023-01-18T06:29:32.640" v="4161" actId="26606"/>
          <ac:graphicFrameMkLst>
            <pc:docMk/>
            <pc:sldMk cId="2237974533" sldId="262"/>
            <ac:graphicFrameMk id="5" creationId="{4F161D5D-7098-D758-E485-209E9D2FE2A4}"/>
          </ac:graphicFrameMkLst>
        </pc:graphicFrameChg>
      </pc:sldChg>
      <pc:sldChg chg="addSp modSp del mod setBg">
        <pc:chgData name="Delia Rodrigo" userId="ff88d3d267a54160" providerId="LiveId" clId="{D9C0BA88-108E-4528-BCCA-B814BFCE122A}" dt="2023-01-19T20:10:10.418" v="8760" actId="47"/>
        <pc:sldMkLst>
          <pc:docMk/>
          <pc:sldMk cId="1140031587" sldId="263"/>
        </pc:sldMkLst>
        <pc:spChg chg="mod">
          <ac:chgData name="Delia Rodrigo" userId="ff88d3d267a54160" providerId="LiveId" clId="{D9C0BA88-108E-4528-BCCA-B814BFCE122A}" dt="2023-01-18T07:05:25.663" v="4947" actId="26606"/>
          <ac:spMkLst>
            <pc:docMk/>
            <pc:sldMk cId="1140031587" sldId="263"/>
            <ac:spMk id="2" creationId="{38CD294E-AA52-FB33-8A6E-6F2D640F49FD}"/>
          </ac:spMkLst>
        </pc:spChg>
        <pc:spChg chg="mod">
          <ac:chgData name="Delia Rodrigo" userId="ff88d3d267a54160" providerId="LiveId" clId="{D9C0BA88-108E-4528-BCCA-B814BFCE122A}" dt="2023-01-18T07:09:01.703" v="5088" actId="20577"/>
          <ac:spMkLst>
            <pc:docMk/>
            <pc:sldMk cId="1140031587" sldId="263"/>
            <ac:spMk id="3" creationId="{18B09C98-67B3-81B5-97FD-06282A6E4149}"/>
          </ac:spMkLst>
        </pc:spChg>
        <pc:spChg chg="add">
          <ac:chgData name="Delia Rodrigo" userId="ff88d3d267a54160" providerId="LiveId" clId="{D9C0BA88-108E-4528-BCCA-B814BFCE122A}" dt="2023-01-18T07:05:25.663" v="4947" actId="26606"/>
          <ac:spMkLst>
            <pc:docMk/>
            <pc:sldMk cId="1140031587" sldId="263"/>
            <ac:spMk id="8" creationId="{BAC87F6E-526A-49B5-995D-42DB656594C9}"/>
          </ac:spMkLst>
        </pc:spChg>
        <pc:spChg chg="add">
          <ac:chgData name="Delia Rodrigo" userId="ff88d3d267a54160" providerId="LiveId" clId="{D9C0BA88-108E-4528-BCCA-B814BFCE122A}" dt="2023-01-18T07:05:25.663" v="4947" actId="26606"/>
          <ac:spMkLst>
            <pc:docMk/>
            <pc:sldMk cId="1140031587" sldId="263"/>
            <ac:spMk id="10" creationId="{5E5436DB-4E8B-43A5-AE55-1C527B62E203}"/>
          </ac:spMkLst>
        </pc:spChg>
        <pc:spChg chg="add">
          <ac:chgData name="Delia Rodrigo" userId="ff88d3d267a54160" providerId="LiveId" clId="{D9C0BA88-108E-4528-BCCA-B814BFCE122A}" dt="2023-01-18T07:05:25.663" v="4947" actId="26606"/>
          <ac:spMkLst>
            <pc:docMk/>
            <pc:sldMk cId="1140031587" sldId="263"/>
            <ac:spMk id="12" creationId="{0D65299F-028F-4AFC-B46A-8DB33E20FE4A}"/>
          </ac:spMkLst>
        </pc:spChg>
      </pc:sldChg>
      <pc:sldChg chg="addSp modSp del mod setBg">
        <pc:chgData name="Delia Rodrigo" userId="ff88d3d267a54160" providerId="LiveId" clId="{D9C0BA88-108E-4528-BCCA-B814BFCE122A}" dt="2023-01-19T20:10:12.199" v="8762" actId="47"/>
        <pc:sldMkLst>
          <pc:docMk/>
          <pc:sldMk cId="3348580360" sldId="264"/>
        </pc:sldMkLst>
        <pc:spChg chg="mod">
          <ac:chgData name="Delia Rodrigo" userId="ff88d3d267a54160" providerId="LiveId" clId="{D9C0BA88-108E-4528-BCCA-B814BFCE122A}" dt="2023-01-18T07:34:18.522" v="6709" actId="26606"/>
          <ac:spMkLst>
            <pc:docMk/>
            <pc:sldMk cId="3348580360" sldId="264"/>
            <ac:spMk id="2" creationId="{F8882018-D05A-D5E7-22B8-382A18E3138C}"/>
          </ac:spMkLst>
        </pc:spChg>
        <pc:spChg chg="mod">
          <ac:chgData name="Delia Rodrigo" userId="ff88d3d267a54160" providerId="LiveId" clId="{D9C0BA88-108E-4528-BCCA-B814BFCE122A}" dt="2023-01-18T18:54:52.023" v="6911" actId="20577"/>
          <ac:spMkLst>
            <pc:docMk/>
            <pc:sldMk cId="3348580360" sldId="264"/>
            <ac:spMk id="3" creationId="{835D95DE-C7B0-A248-116D-EF93463DD28F}"/>
          </ac:spMkLst>
        </pc:spChg>
        <pc:spChg chg="add">
          <ac:chgData name="Delia Rodrigo" userId="ff88d3d267a54160" providerId="LiveId" clId="{D9C0BA88-108E-4528-BCCA-B814BFCE122A}" dt="2023-01-18T07:34:18.522" v="6709" actId="26606"/>
          <ac:spMkLst>
            <pc:docMk/>
            <pc:sldMk cId="3348580360" sldId="264"/>
            <ac:spMk id="8" creationId="{C33976D1-3430-450C-A978-87A9A6E8E71F}"/>
          </ac:spMkLst>
        </pc:spChg>
        <pc:spChg chg="add">
          <ac:chgData name="Delia Rodrigo" userId="ff88d3d267a54160" providerId="LiveId" clId="{D9C0BA88-108E-4528-BCCA-B814BFCE122A}" dt="2023-01-18T07:34:18.522" v="6709" actId="26606"/>
          <ac:spMkLst>
            <pc:docMk/>
            <pc:sldMk cId="3348580360" sldId="264"/>
            <ac:spMk id="10" creationId="{7D6AAC78-7D86-415A-ADC1-2B474807960C}"/>
          </ac:spMkLst>
        </pc:spChg>
        <pc:spChg chg="add">
          <ac:chgData name="Delia Rodrigo" userId="ff88d3d267a54160" providerId="LiveId" clId="{D9C0BA88-108E-4528-BCCA-B814BFCE122A}" dt="2023-01-18T07:34:18.522" v="6709" actId="26606"/>
          <ac:spMkLst>
            <pc:docMk/>
            <pc:sldMk cId="3348580360" sldId="264"/>
            <ac:spMk id="12" creationId="{F2A658D9-F185-44F1-BA33-D50320D1D078}"/>
          </ac:spMkLst>
        </pc:spChg>
      </pc:sldChg>
      <pc:sldChg chg="modSp del">
        <pc:chgData name="Delia Rodrigo" userId="ff88d3d267a54160" providerId="LiveId" clId="{D9C0BA88-108E-4528-BCCA-B814BFCE122A}" dt="2023-01-19T20:10:09.732" v="8759" actId="47"/>
        <pc:sldMkLst>
          <pc:docMk/>
          <pc:sldMk cId="3952096472" sldId="265"/>
        </pc:sldMkLst>
        <pc:graphicFrameChg chg="mod">
          <ac:chgData name="Delia Rodrigo" userId="ff88d3d267a54160" providerId="LiveId" clId="{D9C0BA88-108E-4528-BCCA-B814BFCE122A}" dt="2023-01-19T04:15:01.273" v="7333" actId="20577"/>
          <ac:graphicFrameMkLst>
            <pc:docMk/>
            <pc:sldMk cId="3952096472" sldId="265"/>
            <ac:graphicFrameMk id="10" creationId="{5EB8DBCA-8A0A-08A4-62E8-A25497DCBA08}"/>
          </ac:graphicFrameMkLst>
        </pc:graphicFrameChg>
      </pc:sldChg>
      <pc:sldChg chg="del">
        <pc:chgData name="Delia Rodrigo" userId="ff88d3d267a54160" providerId="LiveId" clId="{D9C0BA88-108E-4528-BCCA-B814BFCE122A}" dt="2023-01-18T06:30:00.140" v="4162" actId="47"/>
        <pc:sldMkLst>
          <pc:docMk/>
          <pc:sldMk cId="3796984121" sldId="266"/>
        </pc:sldMkLst>
      </pc:sldChg>
      <pc:sldChg chg="modSp new del mod ord">
        <pc:chgData name="Delia Rodrigo" userId="ff88d3d267a54160" providerId="LiveId" clId="{D9C0BA88-108E-4528-BCCA-B814BFCE122A}" dt="2023-01-17T18:41:53.574" v="772" actId="47"/>
        <pc:sldMkLst>
          <pc:docMk/>
          <pc:sldMk cId="2649502370" sldId="267"/>
        </pc:sldMkLst>
        <pc:spChg chg="mod">
          <ac:chgData name="Delia Rodrigo" userId="ff88d3d267a54160" providerId="LiveId" clId="{D9C0BA88-108E-4528-BCCA-B814BFCE122A}" dt="2023-01-17T18:41:39.600" v="771" actId="20577"/>
          <ac:spMkLst>
            <pc:docMk/>
            <pc:sldMk cId="2649502370" sldId="267"/>
            <ac:spMk id="2" creationId="{0132BD36-48A3-DC95-8241-388977CFF8B6}"/>
          </ac:spMkLst>
        </pc:spChg>
      </pc:sldChg>
      <pc:sldChg chg="addSp delSp modSp new del mod setBg">
        <pc:chgData name="Delia Rodrigo" userId="ff88d3d267a54160" providerId="LiveId" clId="{D9C0BA88-108E-4528-BCCA-B814BFCE122A}" dt="2023-01-19T19:58:13.504" v="7482" actId="47"/>
        <pc:sldMkLst>
          <pc:docMk/>
          <pc:sldMk cId="931804923" sldId="268"/>
        </pc:sldMkLst>
        <pc:spChg chg="mod">
          <ac:chgData name="Delia Rodrigo" userId="ff88d3d267a54160" providerId="LiveId" clId="{D9C0BA88-108E-4528-BCCA-B814BFCE122A}" dt="2023-01-19T04:09:33.991" v="7194" actId="5793"/>
          <ac:spMkLst>
            <pc:docMk/>
            <pc:sldMk cId="931804923" sldId="268"/>
            <ac:spMk id="2" creationId="{D49F5908-98D1-A053-DD32-D611FE9B92A4}"/>
          </ac:spMkLst>
        </pc:spChg>
        <pc:spChg chg="del">
          <ac:chgData name="Delia Rodrigo" userId="ff88d3d267a54160" providerId="LiveId" clId="{D9C0BA88-108E-4528-BCCA-B814BFCE122A}" dt="2023-01-17T18:30:47.373" v="291" actId="22"/>
          <ac:spMkLst>
            <pc:docMk/>
            <pc:sldMk cId="931804923" sldId="268"/>
            <ac:spMk id="3" creationId="{95639226-F501-8B0E-740B-3F93AC2E5B3A}"/>
          </ac:spMkLst>
        </pc:spChg>
        <pc:spChg chg="add mod">
          <ac:chgData name="Delia Rodrigo" userId="ff88d3d267a54160" providerId="LiveId" clId="{D9C0BA88-108E-4528-BCCA-B814BFCE122A}" dt="2023-01-17T18:33:48.005" v="399" actId="14100"/>
          <ac:spMkLst>
            <pc:docMk/>
            <pc:sldMk cId="931804923" sldId="268"/>
            <ac:spMk id="7" creationId="{77913076-2929-1E0B-9482-04D067043884}"/>
          </ac:spMkLst>
        </pc:spChg>
        <pc:spChg chg="add del mod">
          <ac:chgData name="Delia Rodrigo" userId="ff88d3d267a54160" providerId="LiveId" clId="{D9C0BA88-108E-4528-BCCA-B814BFCE122A}" dt="2023-01-17T18:34:20.238" v="400" actId="1032"/>
          <ac:spMkLst>
            <pc:docMk/>
            <pc:sldMk cId="931804923" sldId="268"/>
            <ac:spMk id="9" creationId="{1280B237-8E4C-C62C-AC18-1CF92712CB1A}"/>
          </ac:spMkLst>
        </pc:spChg>
        <pc:spChg chg="add">
          <ac:chgData name="Delia Rodrigo" userId="ff88d3d267a54160" providerId="LiveId" clId="{D9C0BA88-108E-4528-BCCA-B814BFCE122A}" dt="2023-01-17T18:31:11.042" v="292" actId="26606"/>
          <ac:spMkLst>
            <pc:docMk/>
            <pc:sldMk cId="931804923" sldId="268"/>
            <ac:spMk id="10" creationId="{419501C6-F015-4273-AF88-E0F6C853899F}"/>
          </ac:spMkLst>
        </pc:spChg>
        <pc:spChg chg="add">
          <ac:chgData name="Delia Rodrigo" userId="ff88d3d267a54160" providerId="LiveId" clId="{D9C0BA88-108E-4528-BCCA-B814BFCE122A}" dt="2023-01-17T18:31:11.042" v="292" actId="26606"/>
          <ac:spMkLst>
            <pc:docMk/>
            <pc:sldMk cId="931804923" sldId="268"/>
            <ac:spMk id="12" creationId="{CA677DB7-5829-45BD-9754-5EC484CC4253}"/>
          </ac:spMkLst>
        </pc:spChg>
        <pc:graphicFrameChg chg="add mod modGraphic">
          <ac:chgData name="Delia Rodrigo" userId="ff88d3d267a54160" providerId="LiveId" clId="{D9C0BA88-108E-4528-BCCA-B814BFCE122A}" dt="2023-01-19T04:12:40.638" v="7240" actId="26606"/>
          <ac:graphicFrameMkLst>
            <pc:docMk/>
            <pc:sldMk cId="931804923" sldId="268"/>
            <ac:graphicFrameMk id="11" creationId="{14CD2D60-4AC2-2747-108A-FD3BFB282F4A}"/>
          </ac:graphicFrameMkLst>
        </pc:graphicFrameChg>
        <pc:picChg chg="add del mod ord">
          <ac:chgData name="Delia Rodrigo" userId="ff88d3d267a54160" providerId="LiveId" clId="{D9C0BA88-108E-4528-BCCA-B814BFCE122A}" dt="2023-01-17T18:33:37.776" v="389" actId="478"/>
          <ac:picMkLst>
            <pc:docMk/>
            <pc:sldMk cId="931804923" sldId="268"/>
            <ac:picMk id="5" creationId="{3CED9004-74B5-502C-C12C-35AA05D82EA8}"/>
          </ac:picMkLst>
        </pc:picChg>
      </pc:sldChg>
      <pc:sldChg chg="addSp delSp modSp new del mod setBg">
        <pc:chgData name="Delia Rodrigo" userId="ff88d3d267a54160" providerId="LiveId" clId="{D9C0BA88-108E-4528-BCCA-B814BFCE122A}" dt="2023-01-19T20:10:09.005" v="8758" actId="47"/>
        <pc:sldMkLst>
          <pc:docMk/>
          <pc:sldMk cId="1705015" sldId="269"/>
        </pc:sldMkLst>
        <pc:spChg chg="mod">
          <ac:chgData name="Delia Rodrigo" userId="ff88d3d267a54160" providerId="LiveId" clId="{D9C0BA88-108E-4528-BCCA-B814BFCE122A}" dt="2023-01-18T01:14:03.384" v="3473" actId="790"/>
          <ac:spMkLst>
            <pc:docMk/>
            <pc:sldMk cId="1705015" sldId="269"/>
            <ac:spMk id="2" creationId="{C4678C5F-6A9E-4AB9-FC12-0E22E1E4522D}"/>
          </ac:spMkLst>
        </pc:spChg>
        <pc:spChg chg="del mod">
          <ac:chgData name="Delia Rodrigo" userId="ff88d3d267a54160" providerId="LiveId" clId="{D9C0BA88-108E-4528-BCCA-B814BFCE122A}" dt="2023-01-18T00:31:04.567" v="2033" actId="26606"/>
          <ac:spMkLst>
            <pc:docMk/>
            <pc:sldMk cId="1705015" sldId="269"/>
            <ac:spMk id="3" creationId="{86A5673D-B592-B76F-C940-493EBCDABD5F}"/>
          </ac:spMkLst>
        </pc:spChg>
        <pc:spChg chg="add del">
          <ac:chgData name="Delia Rodrigo" userId="ff88d3d267a54160" providerId="LiveId" clId="{D9C0BA88-108E-4528-BCCA-B814BFCE122A}" dt="2023-01-18T00:31:49.489" v="2065" actId="26606"/>
          <ac:spMkLst>
            <pc:docMk/>
            <pc:sldMk cId="1705015" sldId="269"/>
            <ac:spMk id="9" creationId="{93F0ADB5-A0B4-4B01-A8C4-FDC34CE22BD4}"/>
          </ac:spMkLst>
        </pc:spChg>
        <pc:spChg chg="add del">
          <ac:chgData name="Delia Rodrigo" userId="ff88d3d267a54160" providerId="LiveId" clId="{D9C0BA88-108E-4528-BCCA-B814BFCE122A}" dt="2023-01-18T00:31:49.489" v="2065" actId="26606"/>
          <ac:spMkLst>
            <pc:docMk/>
            <pc:sldMk cId="1705015" sldId="269"/>
            <ac:spMk id="11" creationId="{AA6D0FDE-0241-4C21-A720-A69475358235}"/>
          </ac:spMkLst>
        </pc:spChg>
        <pc:graphicFrameChg chg="add mod modGraphic">
          <ac:chgData name="Delia Rodrigo" userId="ff88d3d267a54160" providerId="LiveId" clId="{D9C0BA88-108E-4528-BCCA-B814BFCE122A}" dt="2023-01-19T04:14:18.354" v="7302" actId="20577"/>
          <ac:graphicFrameMkLst>
            <pc:docMk/>
            <pc:sldMk cId="1705015" sldId="269"/>
            <ac:graphicFrameMk id="5" creationId="{EC1EA574-4C00-BCCD-7BF7-B726E74902F9}"/>
          </ac:graphicFrameMkLst>
        </pc:graphicFrameChg>
      </pc:sldChg>
      <pc:sldChg chg="addSp delSp modSp new del mod ord">
        <pc:chgData name="Delia Rodrigo" userId="ff88d3d267a54160" providerId="LiveId" clId="{D9C0BA88-108E-4528-BCCA-B814BFCE122A}" dt="2023-01-19T19:58:23.889" v="7485" actId="47"/>
        <pc:sldMkLst>
          <pc:docMk/>
          <pc:sldMk cId="2965058015" sldId="270"/>
        </pc:sldMkLst>
        <pc:spChg chg="mod">
          <ac:chgData name="Delia Rodrigo" userId="ff88d3d267a54160" providerId="LiveId" clId="{D9C0BA88-108E-4528-BCCA-B814BFCE122A}" dt="2023-01-18T00:49:32.616" v="2657" actId="20577"/>
          <ac:spMkLst>
            <pc:docMk/>
            <pc:sldMk cId="2965058015" sldId="270"/>
            <ac:spMk id="2" creationId="{B4FA2739-BBB0-37E0-DB74-07ED175D42B8}"/>
          </ac:spMkLst>
        </pc:spChg>
        <pc:spChg chg="del">
          <ac:chgData name="Delia Rodrigo" userId="ff88d3d267a54160" providerId="LiveId" clId="{D9C0BA88-108E-4528-BCCA-B814BFCE122A}" dt="2023-01-18T00:39:39.957" v="2522" actId="22"/>
          <ac:spMkLst>
            <pc:docMk/>
            <pc:sldMk cId="2965058015" sldId="270"/>
            <ac:spMk id="3" creationId="{7B254A10-01A5-5D1A-DB8C-80CAF4D2864A}"/>
          </ac:spMkLst>
        </pc:spChg>
        <pc:picChg chg="add mod ord">
          <ac:chgData name="Delia Rodrigo" userId="ff88d3d267a54160" providerId="LiveId" clId="{D9C0BA88-108E-4528-BCCA-B814BFCE122A}" dt="2023-01-18T00:48:35.034" v="2640" actId="14100"/>
          <ac:picMkLst>
            <pc:docMk/>
            <pc:sldMk cId="2965058015" sldId="270"/>
            <ac:picMk id="5" creationId="{19A807C5-7BD8-A84C-8BF4-339B2C8E8883}"/>
          </ac:picMkLst>
        </pc:picChg>
        <pc:picChg chg="add mod">
          <ac:chgData name="Delia Rodrigo" userId="ff88d3d267a54160" providerId="LiveId" clId="{D9C0BA88-108E-4528-BCCA-B814BFCE122A}" dt="2023-01-18T00:48:43.598" v="2642" actId="14100"/>
          <ac:picMkLst>
            <pc:docMk/>
            <pc:sldMk cId="2965058015" sldId="270"/>
            <ac:picMk id="7" creationId="{701F96EF-07A9-2441-9F74-0AD842365F20}"/>
          </ac:picMkLst>
        </pc:picChg>
        <pc:picChg chg="add mod">
          <ac:chgData name="Delia Rodrigo" userId="ff88d3d267a54160" providerId="LiveId" clId="{D9C0BA88-108E-4528-BCCA-B814BFCE122A}" dt="2023-01-18T00:48:50.608" v="2644" actId="14100"/>
          <ac:picMkLst>
            <pc:docMk/>
            <pc:sldMk cId="2965058015" sldId="270"/>
            <ac:picMk id="9" creationId="{1566B760-71CE-6636-6787-B20C445E8949}"/>
          </ac:picMkLst>
        </pc:picChg>
        <pc:picChg chg="add mod">
          <ac:chgData name="Delia Rodrigo" userId="ff88d3d267a54160" providerId="LiveId" clId="{D9C0BA88-108E-4528-BCCA-B814BFCE122A}" dt="2023-01-18T00:47:48.656" v="2590" actId="1036"/>
          <ac:picMkLst>
            <pc:docMk/>
            <pc:sldMk cId="2965058015" sldId="270"/>
            <ac:picMk id="11" creationId="{99C8C8FB-73C2-6AB7-8C52-504845F11B6E}"/>
          </ac:picMkLst>
        </pc:picChg>
        <pc:picChg chg="add mod">
          <ac:chgData name="Delia Rodrigo" userId="ff88d3d267a54160" providerId="LiveId" clId="{D9C0BA88-108E-4528-BCCA-B814BFCE122A}" dt="2023-01-18T00:49:18.299" v="2645" actId="14100"/>
          <ac:picMkLst>
            <pc:docMk/>
            <pc:sldMk cId="2965058015" sldId="270"/>
            <ac:picMk id="13" creationId="{0BE7C4A2-B975-8F35-3D09-FD4AE59363FB}"/>
          </ac:picMkLst>
        </pc:picChg>
        <pc:picChg chg="add mod">
          <ac:chgData name="Delia Rodrigo" userId="ff88d3d267a54160" providerId="LiveId" clId="{D9C0BA88-108E-4528-BCCA-B814BFCE122A}" dt="2023-01-18T00:49:22.966" v="2647" actId="14100"/>
          <ac:picMkLst>
            <pc:docMk/>
            <pc:sldMk cId="2965058015" sldId="270"/>
            <ac:picMk id="15" creationId="{A1F138CD-347A-006B-4D0E-11D8E57148F9}"/>
          </ac:picMkLst>
        </pc:picChg>
      </pc:sldChg>
      <pc:sldChg chg="addSp modSp add del mod setBg">
        <pc:chgData name="Delia Rodrigo" userId="ff88d3d267a54160" providerId="LiveId" clId="{D9C0BA88-108E-4528-BCCA-B814BFCE122A}" dt="2023-01-20T04:48:38.327" v="10191" actId="20577"/>
        <pc:sldMkLst>
          <pc:docMk/>
          <pc:sldMk cId="1960910914" sldId="271"/>
        </pc:sldMkLst>
        <pc:spChg chg="mod">
          <ac:chgData name="Delia Rodrigo" userId="ff88d3d267a54160" providerId="LiveId" clId="{D9C0BA88-108E-4528-BCCA-B814BFCE122A}" dt="2023-01-19T20:10:25.328" v="8794" actId="20577"/>
          <ac:spMkLst>
            <pc:docMk/>
            <pc:sldMk cId="1960910914" sldId="271"/>
            <ac:spMk id="2" creationId="{F8882018-D05A-D5E7-22B8-382A18E3138C}"/>
          </ac:spMkLst>
        </pc:spChg>
        <pc:spChg chg="mod">
          <ac:chgData name="Delia Rodrigo" userId="ff88d3d267a54160" providerId="LiveId" clId="{D9C0BA88-108E-4528-BCCA-B814BFCE122A}" dt="2023-01-20T04:48:38.327" v="10191" actId="20577"/>
          <ac:spMkLst>
            <pc:docMk/>
            <pc:sldMk cId="1960910914" sldId="271"/>
            <ac:spMk id="3" creationId="{835D95DE-C7B0-A248-116D-EF93463DD28F}"/>
          </ac:spMkLst>
        </pc:spChg>
        <pc:spChg chg="add">
          <ac:chgData name="Delia Rodrigo" userId="ff88d3d267a54160" providerId="LiveId" clId="{D9C0BA88-108E-4528-BCCA-B814BFCE122A}" dt="2023-01-18T07:34:24.005" v="6711" actId="26606"/>
          <ac:spMkLst>
            <pc:docMk/>
            <pc:sldMk cId="1960910914" sldId="271"/>
            <ac:spMk id="8" creationId="{C33976D1-3430-450C-A978-87A9A6E8E71F}"/>
          </ac:spMkLst>
        </pc:spChg>
        <pc:spChg chg="add">
          <ac:chgData name="Delia Rodrigo" userId="ff88d3d267a54160" providerId="LiveId" clId="{D9C0BA88-108E-4528-BCCA-B814BFCE122A}" dt="2023-01-18T07:34:24.005" v="6711" actId="26606"/>
          <ac:spMkLst>
            <pc:docMk/>
            <pc:sldMk cId="1960910914" sldId="271"/>
            <ac:spMk id="10" creationId="{7D6AAC78-7D86-415A-ADC1-2B474807960C}"/>
          </ac:spMkLst>
        </pc:spChg>
        <pc:spChg chg="add">
          <ac:chgData name="Delia Rodrigo" userId="ff88d3d267a54160" providerId="LiveId" clId="{D9C0BA88-108E-4528-BCCA-B814BFCE122A}" dt="2023-01-18T07:34:24.005" v="6711" actId="26606"/>
          <ac:spMkLst>
            <pc:docMk/>
            <pc:sldMk cId="1960910914" sldId="271"/>
            <ac:spMk id="12" creationId="{F2A658D9-F185-44F1-BA33-D50320D1D078}"/>
          </ac:spMkLst>
        </pc:spChg>
      </pc:sldChg>
      <pc:sldChg chg="addSp delSp modSp new mod setBg">
        <pc:chgData name="Delia Rodrigo" userId="ff88d3d267a54160" providerId="LiveId" clId="{D9C0BA88-108E-4528-BCCA-B814BFCE122A}" dt="2023-01-19T04:01:27.586" v="7112" actId="26606"/>
        <pc:sldMkLst>
          <pc:docMk/>
          <pc:sldMk cId="31138981" sldId="272"/>
        </pc:sldMkLst>
        <pc:spChg chg="mod">
          <ac:chgData name="Delia Rodrigo" userId="ff88d3d267a54160" providerId="LiveId" clId="{D9C0BA88-108E-4528-BCCA-B814BFCE122A}" dt="2023-01-19T04:01:27.586" v="7112" actId="26606"/>
          <ac:spMkLst>
            <pc:docMk/>
            <pc:sldMk cId="31138981" sldId="272"/>
            <ac:spMk id="2" creationId="{AC6B9AD5-F14F-2928-9FBE-200DA5B88AB2}"/>
          </ac:spMkLst>
        </pc:spChg>
        <pc:spChg chg="mod">
          <ac:chgData name="Delia Rodrigo" userId="ff88d3d267a54160" providerId="LiveId" clId="{D9C0BA88-108E-4528-BCCA-B814BFCE122A}" dt="2023-01-19T04:01:27.586" v="7112" actId="26606"/>
          <ac:spMkLst>
            <pc:docMk/>
            <pc:sldMk cId="31138981" sldId="272"/>
            <ac:spMk id="3" creationId="{C78C8DC1-2B4A-3294-41C1-D7A5381AE590}"/>
          </ac:spMkLst>
        </pc:spChg>
        <pc:spChg chg="add del">
          <ac:chgData name="Delia Rodrigo" userId="ff88d3d267a54160" providerId="LiveId" clId="{D9C0BA88-108E-4528-BCCA-B814BFCE122A}" dt="2023-01-19T04:01:27.575" v="7111" actId="26606"/>
          <ac:spMkLst>
            <pc:docMk/>
            <pc:sldMk cId="31138981" sldId="272"/>
            <ac:spMk id="8" creationId="{2AEFFFF2-9EB4-4B6C-B9F8-2BA3EF89A21C}"/>
          </ac:spMkLst>
        </pc:spChg>
        <pc:spChg chg="add del">
          <ac:chgData name="Delia Rodrigo" userId="ff88d3d267a54160" providerId="LiveId" clId="{D9C0BA88-108E-4528-BCCA-B814BFCE122A}" dt="2023-01-19T04:01:27.575" v="7111" actId="26606"/>
          <ac:spMkLst>
            <pc:docMk/>
            <pc:sldMk cId="31138981" sldId="272"/>
            <ac:spMk id="10" creationId="{0D65299F-028F-4AFC-B46A-8DB33E20FE4A}"/>
          </ac:spMkLst>
        </pc:spChg>
        <pc:spChg chg="add del">
          <ac:chgData name="Delia Rodrigo" userId="ff88d3d267a54160" providerId="LiveId" clId="{D9C0BA88-108E-4528-BCCA-B814BFCE122A}" dt="2023-01-19T04:01:27.575" v="7111" actId="26606"/>
          <ac:spMkLst>
            <pc:docMk/>
            <pc:sldMk cId="31138981" sldId="272"/>
            <ac:spMk id="12" creationId="{BAC87F6E-526A-49B5-995D-42DB656594C9}"/>
          </ac:spMkLst>
        </pc:spChg>
        <pc:spChg chg="add">
          <ac:chgData name="Delia Rodrigo" userId="ff88d3d267a54160" providerId="LiveId" clId="{D9C0BA88-108E-4528-BCCA-B814BFCE122A}" dt="2023-01-19T04:01:27.586" v="7112" actId="26606"/>
          <ac:spMkLst>
            <pc:docMk/>
            <pc:sldMk cId="31138981" sldId="272"/>
            <ac:spMk id="14" creationId="{BAC87F6E-526A-49B5-995D-42DB656594C9}"/>
          </ac:spMkLst>
        </pc:spChg>
        <pc:spChg chg="add">
          <ac:chgData name="Delia Rodrigo" userId="ff88d3d267a54160" providerId="LiveId" clId="{D9C0BA88-108E-4528-BCCA-B814BFCE122A}" dt="2023-01-19T04:01:27.586" v="7112" actId="26606"/>
          <ac:spMkLst>
            <pc:docMk/>
            <pc:sldMk cId="31138981" sldId="272"/>
            <ac:spMk id="15" creationId="{5E5436DB-4E8B-43A5-AE55-1C527B62E203}"/>
          </ac:spMkLst>
        </pc:spChg>
        <pc:spChg chg="add">
          <ac:chgData name="Delia Rodrigo" userId="ff88d3d267a54160" providerId="LiveId" clId="{D9C0BA88-108E-4528-BCCA-B814BFCE122A}" dt="2023-01-19T04:01:27.586" v="7112" actId="26606"/>
          <ac:spMkLst>
            <pc:docMk/>
            <pc:sldMk cId="31138981" sldId="272"/>
            <ac:spMk id="16" creationId="{0D65299F-028F-4AFC-B46A-8DB33E20FE4A}"/>
          </ac:spMkLst>
        </pc:spChg>
      </pc:sldChg>
      <pc:sldChg chg="addSp delSp modSp new mod setBg">
        <pc:chgData name="Delia Rodrigo" userId="ff88d3d267a54160" providerId="LiveId" clId="{D9C0BA88-108E-4528-BCCA-B814BFCE122A}" dt="2023-01-20T04:44:58.727" v="10012" actId="20577"/>
        <pc:sldMkLst>
          <pc:docMk/>
          <pc:sldMk cId="307869733" sldId="273"/>
        </pc:sldMkLst>
        <pc:spChg chg="mod">
          <ac:chgData name="Delia Rodrigo" userId="ff88d3d267a54160" providerId="LiveId" clId="{D9C0BA88-108E-4528-BCCA-B814BFCE122A}" dt="2023-01-19T20:01:30.317" v="7905" actId="26606"/>
          <ac:spMkLst>
            <pc:docMk/>
            <pc:sldMk cId="307869733" sldId="273"/>
            <ac:spMk id="2" creationId="{C55EA38B-2C52-4658-1D67-8DC6FADC0B47}"/>
          </ac:spMkLst>
        </pc:spChg>
        <pc:spChg chg="del mod">
          <ac:chgData name="Delia Rodrigo" userId="ff88d3d267a54160" providerId="LiveId" clId="{D9C0BA88-108E-4528-BCCA-B814BFCE122A}" dt="2023-01-19T20:01:30.317" v="7905" actId="26606"/>
          <ac:spMkLst>
            <pc:docMk/>
            <pc:sldMk cId="307869733" sldId="273"/>
            <ac:spMk id="3" creationId="{6DF4443D-3689-38D8-A2BC-5F632AC955E9}"/>
          </ac:spMkLst>
        </pc:spChg>
        <pc:graphicFrameChg chg="add mod">
          <ac:chgData name="Delia Rodrigo" userId="ff88d3d267a54160" providerId="LiveId" clId="{D9C0BA88-108E-4528-BCCA-B814BFCE122A}" dt="2023-01-20T04:44:58.727" v="10012" actId="20577"/>
          <ac:graphicFrameMkLst>
            <pc:docMk/>
            <pc:sldMk cId="307869733" sldId="273"/>
            <ac:graphicFrameMk id="5" creationId="{12DDC13C-AB60-4B88-23E7-35A6DCF857EE}"/>
          </ac:graphicFrameMkLst>
        </pc:graphicFrameChg>
      </pc:sldChg>
      <pc:sldChg chg="addSp delSp modSp new mod setBg">
        <pc:chgData name="Delia Rodrigo" userId="ff88d3d267a54160" providerId="LiveId" clId="{D9C0BA88-108E-4528-BCCA-B814BFCE122A}" dt="2023-01-19T20:03:52.233" v="8283" actId="26606"/>
        <pc:sldMkLst>
          <pc:docMk/>
          <pc:sldMk cId="3960093650" sldId="274"/>
        </pc:sldMkLst>
        <pc:spChg chg="mod">
          <ac:chgData name="Delia Rodrigo" userId="ff88d3d267a54160" providerId="LiveId" clId="{D9C0BA88-108E-4528-BCCA-B814BFCE122A}" dt="2023-01-19T20:03:52.233" v="8283" actId="26606"/>
          <ac:spMkLst>
            <pc:docMk/>
            <pc:sldMk cId="3960093650" sldId="274"/>
            <ac:spMk id="2" creationId="{45CF53F9-845D-7C99-67FD-79AD3100CE38}"/>
          </ac:spMkLst>
        </pc:spChg>
        <pc:spChg chg="del mod">
          <ac:chgData name="Delia Rodrigo" userId="ff88d3d267a54160" providerId="LiveId" clId="{D9C0BA88-108E-4528-BCCA-B814BFCE122A}" dt="2023-01-19T20:03:52.233" v="8283" actId="26606"/>
          <ac:spMkLst>
            <pc:docMk/>
            <pc:sldMk cId="3960093650" sldId="274"/>
            <ac:spMk id="3" creationId="{E93EDC15-81AE-5AF4-8DA6-B6F0042929D9}"/>
          </ac:spMkLst>
        </pc:spChg>
        <pc:graphicFrameChg chg="add">
          <ac:chgData name="Delia Rodrigo" userId="ff88d3d267a54160" providerId="LiveId" clId="{D9C0BA88-108E-4528-BCCA-B814BFCE122A}" dt="2023-01-19T20:03:52.233" v="8283" actId="26606"/>
          <ac:graphicFrameMkLst>
            <pc:docMk/>
            <pc:sldMk cId="3960093650" sldId="274"/>
            <ac:graphicFrameMk id="5" creationId="{8B561BFA-7196-7F99-9383-720E9A6C7370}"/>
          </ac:graphicFrameMkLst>
        </pc:graphicFrameChg>
      </pc:sldChg>
      <pc:sldChg chg="addSp delSp modSp new mod setBg">
        <pc:chgData name="Delia Rodrigo" userId="ff88d3d267a54160" providerId="LiveId" clId="{D9C0BA88-108E-4528-BCCA-B814BFCE122A}" dt="2023-01-20T04:45:38.210" v="10014" actId="255"/>
        <pc:sldMkLst>
          <pc:docMk/>
          <pc:sldMk cId="1990159575" sldId="275"/>
        </pc:sldMkLst>
        <pc:spChg chg="mod">
          <ac:chgData name="Delia Rodrigo" userId="ff88d3d267a54160" providerId="LiveId" clId="{D9C0BA88-108E-4528-BCCA-B814BFCE122A}" dt="2023-01-19T20:09:31.015" v="8722" actId="26606"/>
          <ac:spMkLst>
            <pc:docMk/>
            <pc:sldMk cId="1990159575" sldId="275"/>
            <ac:spMk id="2" creationId="{7CCD1C27-CF51-88AA-2EC6-851A3027735F}"/>
          </ac:spMkLst>
        </pc:spChg>
        <pc:spChg chg="add del mod">
          <ac:chgData name="Delia Rodrigo" userId="ff88d3d267a54160" providerId="LiveId" clId="{D9C0BA88-108E-4528-BCCA-B814BFCE122A}" dt="2023-01-19T20:09:31.015" v="8722" actId="26606"/>
          <ac:spMkLst>
            <pc:docMk/>
            <pc:sldMk cId="1990159575" sldId="275"/>
            <ac:spMk id="3" creationId="{D9359D89-C0B2-0803-C67C-97671916B39C}"/>
          </ac:spMkLst>
        </pc:spChg>
        <pc:graphicFrameChg chg="add del">
          <ac:chgData name="Delia Rodrigo" userId="ff88d3d267a54160" providerId="LiveId" clId="{D9C0BA88-108E-4528-BCCA-B814BFCE122A}" dt="2023-01-19T20:09:30.995" v="8721" actId="26606"/>
          <ac:graphicFrameMkLst>
            <pc:docMk/>
            <pc:sldMk cId="1990159575" sldId="275"/>
            <ac:graphicFrameMk id="5" creationId="{72FA9A71-F768-2F5F-3809-CD7141D9F749}"/>
          </ac:graphicFrameMkLst>
        </pc:graphicFrameChg>
        <pc:graphicFrameChg chg="add mod">
          <ac:chgData name="Delia Rodrigo" userId="ff88d3d267a54160" providerId="LiveId" clId="{D9C0BA88-108E-4528-BCCA-B814BFCE122A}" dt="2023-01-20T04:45:38.210" v="10014" actId="255"/>
          <ac:graphicFrameMkLst>
            <pc:docMk/>
            <pc:sldMk cId="1990159575" sldId="275"/>
            <ac:graphicFrameMk id="7" creationId="{AA1A3185-C91D-8FDB-7597-3F1C1C835E75}"/>
          </ac:graphicFrameMkLst>
        </pc:graphicFrameChg>
      </pc:sldChg>
      <pc:sldChg chg="new del">
        <pc:chgData name="Delia Rodrigo" userId="ff88d3d267a54160" providerId="LiveId" clId="{D9C0BA88-108E-4528-BCCA-B814BFCE122A}" dt="2023-01-19T20:10:08.374" v="8757" actId="47"/>
        <pc:sldMkLst>
          <pc:docMk/>
          <pc:sldMk cId="16804611" sldId="276"/>
        </pc:sldMkLst>
      </pc:sldChg>
      <pc:sldChg chg="addSp delSp modSp new mod setBg">
        <pc:chgData name="Delia Rodrigo" userId="ff88d3d267a54160" providerId="LiveId" clId="{D9C0BA88-108E-4528-BCCA-B814BFCE122A}" dt="2023-01-20T04:47:46.252" v="10187" actId="255"/>
        <pc:sldMkLst>
          <pc:docMk/>
          <pc:sldMk cId="2433166933" sldId="277"/>
        </pc:sldMkLst>
        <pc:spChg chg="mod">
          <ac:chgData name="Delia Rodrigo" userId="ff88d3d267a54160" providerId="LiveId" clId="{D9C0BA88-108E-4528-BCCA-B814BFCE122A}" dt="2023-01-19T20:17:18.383" v="9384" actId="26606"/>
          <ac:spMkLst>
            <pc:docMk/>
            <pc:sldMk cId="2433166933" sldId="277"/>
            <ac:spMk id="2" creationId="{B86C35A0-3EE5-0A52-84AC-EEEE60A8CD59}"/>
          </ac:spMkLst>
        </pc:spChg>
        <pc:spChg chg="del mod">
          <ac:chgData name="Delia Rodrigo" userId="ff88d3d267a54160" providerId="LiveId" clId="{D9C0BA88-108E-4528-BCCA-B814BFCE122A}" dt="2023-01-19T20:17:18.383" v="9384" actId="26606"/>
          <ac:spMkLst>
            <pc:docMk/>
            <pc:sldMk cId="2433166933" sldId="277"/>
            <ac:spMk id="3" creationId="{C06D47E9-C9C6-9B5B-5202-5BD5107B3D51}"/>
          </ac:spMkLst>
        </pc:spChg>
        <pc:graphicFrameChg chg="add mod modGraphic">
          <ac:chgData name="Delia Rodrigo" userId="ff88d3d267a54160" providerId="LiveId" clId="{D9C0BA88-108E-4528-BCCA-B814BFCE122A}" dt="2023-01-20T04:47:46.252" v="10187" actId="255"/>
          <ac:graphicFrameMkLst>
            <pc:docMk/>
            <pc:sldMk cId="2433166933" sldId="277"/>
            <ac:graphicFrameMk id="5" creationId="{9C25FA94-9E74-5A41-C24C-93360344F636}"/>
          </ac:graphicFrameMkLst>
        </pc:graphicFrameChg>
      </pc:sldChg>
    </pc:docChg>
  </pc:docChgLst>
</pc:chgInfo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svg"/><Relationship Id="rId1" Type="http://schemas.openxmlformats.org/officeDocument/2006/relationships/image" Target="../media/image2.png"/><Relationship Id="rId6" Type="http://schemas.openxmlformats.org/officeDocument/2006/relationships/image" Target="../media/image7.svg"/><Relationship Id="rId5" Type="http://schemas.openxmlformats.org/officeDocument/2006/relationships/image" Target="../media/image6.png"/><Relationship Id="rId4" Type="http://schemas.openxmlformats.org/officeDocument/2006/relationships/image" Target="../media/image5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6" Type="http://schemas.openxmlformats.org/officeDocument/2006/relationships/image" Target="../media/image13.svg"/><Relationship Id="rId5" Type="http://schemas.openxmlformats.org/officeDocument/2006/relationships/image" Target="../media/image12.png"/><Relationship Id="rId4" Type="http://schemas.openxmlformats.org/officeDocument/2006/relationships/image" Target="../media/image11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E2AD44D-7A3A-41F5-836E-74EB4F51DEBA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E8CB6DF1-C4C4-4F8B-810C-0ADB419C9F11}">
      <dgm:prSet/>
      <dgm:spPr/>
      <dgm:t>
        <a:bodyPr/>
        <a:lstStyle/>
        <a:p>
          <a:r>
            <a:rPr lang="en-GB"/>
            <a:t>Improving stakeholder engagement is a priority in Central Asia countries</a:t>
          </a:r>
          <a:endParaRPr lang="en-US"/>
        </a:p>
      </dgm:t>
    </dgm:pt>
    <dgm:pt modelId="{4FE09B2F-1EF1-415F-B430-4958646D6A58}" type="parTrans" cxnId="{BE70075D-F4BD-4C95-9985-F66AEA9C88C8}">
      <dgm:prSet/>
      <dgm:spPr/>
      <dgm:t>
        <a:bodyPr/>
        <a:lstStyle/>
        <a:p>
          <a:endParaRPr lang="en-US"/>
        </a:p>
      </dgm:t>
    </dgm:pt>
    <dgm:pt modelId="{24E6177A-8BBA-4B2B-8E48-AAD47941B729}" type="sibTrans" cxnId="{BE70075D-F4BD-4C95-9985-F66AEA9C88C8}">
      <dgm:prSet/>
      <dgm:spPr/>
      <dgm:t>
        <a:bodyPr/>
        <a:lstStyle/>
        <a:p>
          <a:endParaRPr lang="en-US"/>
        </a:p>
      </dgm:t>
    </dgm:pt>
    <dgm:pt modelId="{92A07BC2-28E0-4985-8D9E-53CDEDFA2737}">
      <dgm:prSet/>
      <dgm:spPr/>
      <dgm:t>
        <a:bodyPr/>
        <a:lstStyle/>
        <a:p>
          <a:r>
            <a:rPr lang="en-GB" dirty="0"/>
            <a:t>Recent improvements are very welcome and will continue</a:t>
          </a:r>
          <a:endParaRPr lang="en-US" dirty="0"/>
        </a:p>
      </dgm:t>
    </dgm:pt>
    <dgm:pt modelId="{AE918DBD-F77A-4196-9FAF-9B1C9607E1E4}" type="parTrans" cxnId="{E42CC0BE-D5C8-4923-B92E-86D57D47273A}">
      <dgm:prSet/>
      <dgm:spPr/>
      <dgm:t>
        <a:bodyPr/>
        <a:lstStyle/>
        <a:p>
          <a:endParaRPr lang="en-US"/>
        </a:p>
      </dgm:t>
    </dgm:pt>
    <dgm:pt modelId="{3C41858D-05B9-4E6A-B4C6-B637375D8892}" type="sibTrans" cxnId="{E42CC0BE-D5C8-4923-B92E-86D57D47273A}">
      <dgm:prSet/>
      <dgm:spPr/>
      <dgm:t>
        <a:bodyPr/>
        <a:lstStyle/>
        <a:p>
          <a:endParaRPr lang="en-US"/>
        </a:p>
      </dgm:t>
    </dgm:pt>
    <dgm:pt modelId="{2CF5A936-6819-4B91-BE40-4E0A85807C77}">
      <dgm:prSet/>
      <dgm:spPr/>
      <dgm:t>
        <a:bodyPr/>
        <a:lstStyle/>
        <a:p>
          <a:r>
            <a:rPr lang="en-GB"/>
            <a:t>Innovative tools have been used, but not always in a systematic way</a:t>
          </a:r>
          <a:endParaRPr lang="en-US"/>
        </a:p>
      </dgm:t>
    </dgm:pt>
    <dgm:pt modelId="{805BAC96-3935-4A32-8CE8-3197FF68900C}" type="parTrans" cxnId="{275CE0F2-C498-4689-85E2-1B054FB80276}">
      <dgm:prSet/>
      <dgm:spPr/>
      <dgm:t>
        <a:bodyPr/>
        <a:lstStyle/>
        <a:p>
          <a:endParaRPr lang="en-US"/>
        </a:p>
      </dgm:t>
    </dgm:pt>
    <dgm:pt modelId="{49B557F2-598D-4972-BC2A-ED48069D1E48}" type="sibTrans" cxnId="{275CE0F2-C498-4689-85E2-1B054FB80276}">
      <dgm:prSet/>
      <dgm:spPr/>
      <dgm:t>
        <a:bodyPr/>
        <a:lstStyle/>
        <a:p>
          <a:endParaRPr lang="en-US"/>
        </a:p>
      </dgm:t>
    </dgm:pt>
    <dgm:pt modelId="{B6F05745-1F01-4DAB-8283-6B98732D62E3}">
      <dgm:prSet/>
      <dgm:spPr/>
      <dgm:t>
        <a:bodyPr/>
        <a:lstStyle/>
        <a:p>
          <a:r>
            <a:rPr lang="en-GB"/>
            <a:t>There is scope to strengthen new practices and upgrade them gradually</a:t>
          </a:r>
          <a:endParaRPr lang="en-US"/>
        </a:p>
      </dgm:t>
    </dgm:pt>
    <dgm:pt modelId="{AC9CC957-8D77-4BB3-B30E-B051FF50ADC6}" type="parTrans" cxnId="{65151EEA-841D-41F4-BE0D-CC468BA049B3}">
      <dgm:prSet/>
      <dgm:spPr/>
      <dgm:t>
        <a:bodyPr/>
        <a:lstStyle/>
        <a:p>
          <a:endParaRPr lang="en-US"/>
        </a:p>
      </dgm:t>
    </dgm:pt>
    <dgm:pt modelId="{3B946EBC-E150-4B68-98D8-EBD8C9DA8AAA}" type="sibTrans" cxnId="{65151EEA-841D-41F4-BE0D-CC468BA049B3}">
      <dgm:prSet/>
      <dgm:spPr/>
      <dgm:t>
        <a:bodyPr/>
        <a:lstStyle/>
        <a:p>
          <a:endParaRPr lang="en-US"/>
        </a:p>
      </dgm:t>
    </dgm:pt>
    <dgm:pt modelId="{B3604837-E952-4603-9CE1-0359CE3534F0}" type="pres">
      <dgm:prSet presAssocID="{8E2AD44D-7A3A-41F5-836E-74EB4F51DEBA}" presName="outerComposite" presStyleCnt="0">
        <dgm:presLayoutVars>
          <dgm:chMax val="5"/>
          <dgm:dir/>
          <dgm:resizeHandles val="exact"/>
        </dgm:presLayoutVars>
      </dgm:prSet>
      <dgm:spPr/>
    </dgm:pt>
    <dgm:pt modelId="{355C6BDD-AD36-438E-9AAF-B5472C76772A}" type="pres">
      <dgm:prSet presAssocID="{8E2AD44D-7A3A-41F5-836E-74EB4F51DEBA}" presName="dummyMaxCanvas" presStyleCnt="0">
        <dgm:presLayoutVars/>
      </dgm:prSet>
      <dgm:spPr/>
    </dgm:pt>
    <dgm:pt modelId="{6E1FA9B7-D1C6-440D-85E2-3C7EB1583E4F}" type="pres">
      <dgm:prSet presAssocID="{8E2AD44D-7A3A-41F5-836E-74EB4F51DEBA}" presName="FourNodes_1" presStyleLbl="node1" presStyleIdx="0" presStyleCnt="4">
        <dgm:presLayoutVars>
          <dgm:bulletEnabled val="1"/>
        </dgm:presLayoutVars>
      </dgm:prSet>
      <dgm:spPr/>
    </dgm:pt>
    <dgm:pt modelId="{9A7F8CDE-2FF9-4E4B-8BBF-6E25EF42B355}" type="pres">
      <dgm:prSet presAssocID="{8E2AD44D-7A3A-41F5-836E-74EB4F51DEBA}" presName="FourNodes_2" presStyleLbl="node1" presStyleIdx="1" presStyleCnt="4">
        <dgm:presLayoutVars>
          <dgm:bulletEnabled val="1"/>
        </dgm:presLayoutVars>
      </dgm:prSet>
      <dgm:spPr/>
    </dgm:pt>
    <dgm:pt modelId="{C8DA3F5D-76C8-42D8-AB30-F04045E00A44}" type="pres">
      <dgm:prSet presAssocID="{8E2AD44D-7A3A-41F5-836E-74EB4F51DEBA}" presName="FourNodes_3" presStyleLbl="node1" presStyleIdx="2" presStyleCnt="4">
        <dgm:presLayoutVars>
          <dgm:bulletEnabled val="1"/>
        </dgm:presLayoutVars>
      </dgm:prSet>
      <dgm:spPr/>
    </dgm:pt>
    <dgm:pt modelId="{7B72C214-A73D-4F71-AB0D-3AF77DA6377F}" type="pres">
      <dgm:prSet presAssocID="{8E2AD44D-7A3A-41F5-836E-74EB4F51DEBA}" presName="FourNodes_4" presStyleLbl="node1" presStyleIdx="3" presStyleCnt="4">
        <dgm:presLayoutVars>
          <dgm:bulletEnabled val="1"/>
        </dgm:presLayoutVars>
      </dgm:prSet>
      <dgm:spPr/>
    </dgm:pt>
    <dgm:pt modelId="{D60415C8-8FE2-4ACA-8CB4-DD254125783F}" type="pres">
      <dgm:prSet presAssocID="{8E2AD44D-7A3A-41F5-836E-74EB4F51DEBA}" presName="FourConn_1-2" presStyleLbl="fgAccFollowNode1" presStyleIdx="0" presStyleCnt="3">
        <dgm:presLayoutVars>
          <dgm:bulletEnabled val="1"/>
        </dgm:presLayoutVars>
      </dgm:prSet>
      <dgm:spPr/>
    </dgm:pt>
    <dgm:pt modelId="{C156ADA4-82FF-4167-B0A2-D2B7B98539A6}" type="pres">
      <dgm:prSet presAssocID="{8E2AD44D-7A3A-41F5-836E-74EB4F51DEBA}" presName="FourConn_2-3" presStyleLbl="fgAccFollowNode1" presStyleIdx="1" presStyleCnt="3">
        <dgm:presLayoutVars>
          <dgm:bulletEnabled val="1"/>
        </dgm:presLayoutVars>
      </dgm:prSet>
      <dgm:spPr/>
    </dgm:pt>
    <dgm:pt modelId="{2C09A3F5-279A-4D65-8F63-3CD49AFE9A4D}" type="pres">
      <dgm:prSet presAssocID="{8E2AD44D-7A3A-41F5-836E-74EB4F51DEBA}" presName="FourConn_3-4" presStyleLbl="fgAccFollowNode1" presStyleIdx="2" presStyleCnt="3">
        <dgm:presLayoutVars>
          <dgm:bulletEnabled val="1"/>
        </dgm:presLayoutVars>
      </dgm:prSet>
      <dgm:spPr/>
    </dgm:pt>
    <dgm:pt modelId="{9BAE98CC-1A3F-4E0E-9F9B-982758466024}" type="pres">
      <dgm:prSet presAssocID="{8E2AD44D-7A3A-41F5-836E-74EB4F51DEBA}" presName="FourNodes_1_text" presStyleLbl="node1" presStyleIdx="3" presStyleCnt="4">
        <dgm:presLayoutVars>
          <dgm:bulletEnabled val="1"/>
        </dgm:presLayoutVars>
      </dgm:prSet>
      <dgm:spPr/>
    </dgm:pt>
    <dgm:pt modelId="{871D2CF7-0132-4992-997F-1E66DFF1F840}" type="pres">
      <dgm:prSet presAssocID="{8E2AD44D-7A3A-41F5-836E-74EB4F51DEBA}" presName="FourNodes_2_text" presStyleLbl="node1" presStyleIdx="3" presStyleCnt="4">
        <dgm:presLayoutVars>
          <dgm:bulletEnabled val="1"/>
        </dgm:presLayoutVars>
      </dgm:prSet>
      <dgm:spPr/>
    </dgm:pt>
    <dgm:pt modelId="{DD781BDB-3B77-4BF4-9418-AD34FC0EBF66}" type="pres">
      <dgm:prSet presAssocID="{8E2AD44D-7A3A-41F5-836E-74EB4F51DEBA}" presName="FourNodes_3_text" presStyleLbl="node1" presStyleIdx="3" presStyleCnt="4">
        <dgm:presLayoutVars>
          <dgm:bulletEnabled val="1"/>
        </dgm:presLayoutVars>
      </dgm:prSet>
      <dgm:spPr/>
    </dgm:pt>
    <dgm:pt modelId="{CDA90D11-C41F-4BD3-8B3F-5D2DF56555FE}" type="pres">
      <dgm:prSet presAssocID="{8E2AD44D-7A3A-41F5-836E-74EB4F51DEBA}" presName="FourNodes_4_text" presStyleLbl="node1" presStyleIdx="3" presStyleCnt="4">
        <dgm:presLayoutVars>
          <dgm:bulletEnabled val="1"/>
        </dgm:presLayoutVars>
      </dgm:prSet>
      <dgm:spPr/>
    </dgm:pt>
  </dgm:ptLst>
  <dgm:cxnLst>
    <dgm:cxn modelId="{08422804-C8B0-4BBA-B0CB-C059047344B8}" type="presOf" srcId="{8E2AD44D-7A3A-41F5-836E-74EB4F51DEBA}" destId="{B3604837-E952-4603-9CE1-0359CE3534F0}" srcOrd="0" destOrd="0" presId="urn:microsoft.com/office/officeart/2005/8/layout/vProcess5"/>
    <dgm:cxn modelId="{401EB517-55C8-4D5E-81DD-5F47F30B94BD}" type="presOf" srcId="{B6F05745-1F01-4DAB-8283-6B98732D62E3}" destId="{CDA90D11-C41F-4BD3-8B3F-5D2DF56555FE}" srcOrd="1" destOrd="0" presId="urn:microsoft.com/office/officeart/2005/8/layout/vProcess5"/>
    <dgm:cxn modelId="{0E76173A-B5E2-4846-8D34-12332FFEC87F}" type="presOf" srcId="{49B557F2-598D-4972-BC2A-ED48069D1E48}" destId="{2C09A3F5-279A-4D65-8F63-3CD49AFE9A4D}" srcOrd="0" destOrd="0" presId="urn:microsoft.com/office/officeart/2005/8/layout/vProcess5"/>
    <dgm:cxn modelId="{BE70075D-F4BD-4C95-9985-F66AEA9C88C8}" srcId="{8E2AD44D-7A3A-41F5-836E-74EB4F51DEBA}" destId="{E8CB6DF1-C4C4-4F8B-810C-0ADB419C9F11}" srcOrd="0" destOrd="0" parTransId="{4FE09B2F-1EF1-415F-B430-4958646D6A58}" sibTransId="{24E6177A-8BBA-4B2B-8E48-AAD47941B729}"/>
    <dgm:cxn modelId="{FECC9676-2B83-498F-855B-C8F4E2F706DA}" type="presOf" srcId="{24E6177A-8BBA-4B2B-8E48-AAD47941B729}" destId="{D60415C8-8FE2-4ACA-8CB4-DD254125783F}" srcOrd="0" destOrd="0" presId="urn:microsoft.com/office/officeart/2005/8/layout/vProcess5"/>
    <dgm:cxn modelId="{937B6D78-1D98-44C8-BCB7-D86A6DC72DF1}" type="presOf" srcId="{3C41858D-05B9-4E6A-B4C6-B637375D8892}" destId="{C156ADA4-82FF-4167-B0A2-D2B7B98539A6}" srcOrd="0" destOrd="0" presId="urn:microsoft.com/office/officeart/2005/8/layout/vProcess5"/>
    <dgm:cxn modelId="{8EAF245A-03C6-4C0F-960C-E9A6FE651ECF}" type="presOf" srcId="{E8CB6DF1-C4C4-4F8B-810C-0ADB419C9F11}" destId="{6E1FA9B7-D1C6-440D-85E2-3C7EB1583E4F}" srcOrd="0" destOrd="0" presId="urn:microsoft.com/office/officeart/2005/8/layout/vProcess5"/>
    <dgm:cxn modelId="{42055793-9E04-4614-96E9-E3F607C31CDF}" type="presOf" srcId="{B6F05745-1F01-4DAB-8283-6B98732D62E3}" destId="{7B72C214-A73D-4F71-AB0D-3AF77DA6377F}" srcOrd="0" destOrd="0" presId="urn:microsoft.com/office/officeart/2005/8/layout/vProcess5"/>
    <dgm:cxn modelId="{46C458A6-7E85-4C0D-B64D-B14D4B25B602}" type="presOf" srcId="{E8CB6DF1-C4C4-4F8B-810C-0ADB419C9F11}" destId="{9BAE98CC-1A3F-4E0E-9F9B-982758466024}" srcOrd="1" destOrd="0" presId="urn:microsoft.com/office/officeart/2005/8/layout/vProcess5"/>
    <dgm:cxn modelId="{DBC9CBB0-8A95-4A52-A52A-A01D1C156CCF}" type="presOf" srcId="{2CF5A936-6819-4B91-BE40-4E0A85807C77}" destId="{DD781BDB-3B77-4BF4-9418-AD34FC0EBF66}" srcOrd="1" destOrd="0" presId="urn:microsoft.com/office/officeart/2005/8/layout/vProcess5"/>
    <dgm:cxn modelId="{E42CC0BE-D5C8-4923-B92E-86D57D47273A}" srcId="{8E2AD44D-7A3A-41F5-836E-74EB4F51DEBA}" destId="{92A07BC2-28E0-4985-8D9E-53CDEDFA2737}" srcOrd="1" destOrd="0" parTransId="{AE918DBD-F77A-4196-9FAF-9B1C9607E1E4}" sibTransId="{3C41858D-05B9-4E6A-B4C6-B637375D8892}"/>
    <dgm:cxn modelId="{BBC24ABF-27CA-4AE1-A8E1-5ECA48FCF41B}" type="presOf" srcId="{92A07BC2-28E0-4985-8D9E-53CDEDFA2737}" destId="{871D2CF7-0132-4992-997F-1E66DFF1F840}" srcOrd="1" destOrd="0" presId="urn:microsoft.com/office/officeart/2005/8/layout/vProcess5"/>
    <dgm:cxn modelId="{E3CEE3CA-3A1B-4BE3-A154-9F74DE883A4D}" type="presOf" srcId="{2CF5A936-6819-4B91-BE40-4E0A85807C77}" destId="{C8DA3F5D-76C8-42D8-AB30-F04045E00A44}" srcOrd="0" destOrd="0" presId="urn:microsoft.com/office/officeart/2005/8/layout/vProcess5"/>
    <dgm:cxn modelId="{616CFDDE-E808-402C-A67E-BDF4DC4B2D31}" type="presOf" srcId="{92A07BC2-28E0-4985-8D9E-53CDEDFA2737}" destId="{9A7F8CDE-2FF9-4E4B-8BBF-6E25EF42B355}" srcOrd="0" destOrd="0" presId="urn:microsoft.com/office/officeart/2005/8/layout/vProcess5"/>
    <dgm:cxn modelId="{65151EEA-841D-41F4-BE0D-CC468BA049B3}" srcId="{8E2AD44D-7A3A-41F5-836E-74EB4F51DEBA}" destId="{B6F05745-1F01-4DAB-8283-6B98732D62E3}" srcOrd="3" destOrd="0" parTransId="{AC9CC957-8D77-4BB3-B30E-B051FF50ADC6}" sibTransId="{3B946EBC-E150-4B68-98D8-EBD8C9DA8AAA}"/>
    <dgm:cxn modelId="{275CE0F2-C498-4689-85E2-1B054FB80276}" srcId="{8E2AD44D-7A3A-41F5-836E-74EB4F51DEBA}" destId="{2CF5A936-6819-4B91-BE40-4E0A85807C77}" srcOrd="2" destOrd="0" parTransId="{805BAC96-3935-4A32-8CE8-3197FF68900C}" sibTransId="{49B557F2-598D-4972-BC2A-ED48069D1E48}"/>
    <dgm:cxn modelId="{D796D692-2980-4D62-A9F8-9D56B70CAE22}" type="presParOf" srcId="{B3604837-E952-4603-9CE1-0359CE3534F0}" destId="{355C6BDD-AD36-438E-9AAF-B5472C76772A}" srcOrd="0" destOrd="0" presId="urn:microsoft.com/office/officeart/2005/8/layout/vProcess5"/>
    <dgm:cxn modelId="{4BA6BE7A-2DB0-4745-996B-A83BC3727BE2}" type="presParOf" srcId="{B3604837-E952-4603-9CE1-0359CE3534F0}" destId="{6E1FA9B7-D1C6-440D-85E2-3C7EB1583E4F}" srcOrd="1" destOrd="0" presId="urn:microsoft.com/office/officeart/2005/8/layout/vProcess5"/>
    <dgm:cxn modelId="{9F712062-FBDF-4947-B3F9-9774EB1D7004}" type="presParOf" srcId="{B3604837-E952-4603-9CE1-0359CE3534F0}" destId="{9A7F8CDE-2FF9-4E4B-8BBF-6E25EF42B355}" srcOrd="2" destOrd="0" presId="urn:microsoft.com/office/officeart/2005/8/layout/vProcess5"/>
    <dgm:cxn modelId="{2C5D4232-C127-4742-983F-359A4592B90B}" type="presParOf" srcId="{B3604837-E952-4603-9CE1-0359CE3534F0}" destId="{C8DA3F5D-76C8-42D8-AB30-F04045E00A44}" srcOrd="3" destOrd="0" presId="urn:microsoft.com/office/officeart/2005/8/layout/vProcess5"/>
    <dgm:cxn modelId="{B23D8A23-7747-4D5B-BAFF-0A7FF61B5F24}" type="presParOf" srcId="{B3604837-E952-4603-9CE1-0359CE3534F0}" destId="{7B72C214-A73D-4F71-AB0D-3AF77DA6377F}" srcOrd="4" destOrd="0" presId="urn:microsoft.com/office/officeart/2005/8/layout/vProcess5"/>
    <dgm:cxn modelId="{065B9A78-AEA4-4941-8687-D78A137BB8F1}" type="presParOf" srcId="{B3604837-E952-4603-9CE1-0359CE3534F0}" destId="{D60415C8-8FE2-4ACA-8CB4-DD254125783F}" srcOrd="5" destOrd="0" presId="urn:microsoft.com/office/officeart/2005/8/layout/vProcess5"/>
    <dgm:cxn modelId="{65CAB57B-6A16-4E9A-B3F7-D42FD547A2BD}" type="presParOf" srcId="{B3604837-E952-4603-9CE1-0359CE3534F0}" destId="{C156ADA4-82FF-4167-B0A2-D2B7B98539A6}" srcOrd="6" destOrd="0" presId="urn:microsoft.com/office/officeart/2005/8/layout/vProcess5"/>
    <dgm:cxn modelId="{C442CE1F-2E9E-420A-9791-44CF9623A3F7}" type="presParOf" srcId="{B3604837-E952-4603-9CE1-0359CE3534F0}" destId="{2C09A3F5-279A-4D65-8F63-3CD49AFE9A4D}" srcOrd="7" destOrd="0" presId="urn:microsoft.com/office/officeart/2005/8/layout/vProcess5"/>
    <dgm:cxn modelId="{4E7971B1-33F6-45BB-926D-238E8FEAB3B0}" type="presParOf" srcId="{B3604837-E952-4603-9CE1-0359CE3534F0}" destId="{9BAE98CC-1A3F-4E0E-9F9B-982758466024}" srcOrd="8" destOrd="0" presId="urn:microsoft.com/office/officeart/2005/8/layout/vProcess5"/>
    <dgm:cxn modelId="{70EE1FA5-FFB8-4B7C-B5E9-11B339EE295C}" type="presParOf" srcId="{B3604837-E952-4603-9CE1-0359CE3534F0}" destId="{871D2CF7-0132-4992-997F-1E66DFF1F840}" srcOrd="9" destOrd="0" presId="urn:microsoft.com/office/officeart/2005/8/layout/vProcess5"/>
    <dgm:cxn modelId="{84738593-2C77-4A39-A561-D8006961A84A}" type="presParOf" srcId="{B3604837-E952-4603-9CE1-0359CE3534F0}" destId="{DD781BDB-3B77-4BF4-9418-AD34FC0EBF66}" srcOrd="10" destOrd="0" presId="urn:microsoft.com/office/officeart/2005/8/layout/vProcess5"/>
    <dgm:cxn modelId="{40B5182A-E228-4C45-8F43-553815958168}" type="presParOf" srcId="{B3604837-E952-4603-9CE1-0359CE3534F0}" destId="{CDA90D11-C41F-4BD3-8B3F-5D2DF56555FE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AB50201-7CA5-45B9-909C-95F56A8B7324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00DF0528-DC5B-45FD-8547-6479A150EB09}">
      <dgm:prSet/>
      <dgm:spPr/>
      <dgm:t>
        <a:bodyPr/>
        <a:lstStyle/>
        <a:p>
          <a:r>
            <a:rPr lang="en-GB" noProof="0" dirty="0"/>
            <a:t>Would like to participate more and be engaged at early stages of the regulatory process</a:t>
          </a:r>
        </a:p>
      </dgm:t>
    </dgm:pt>
    <dgm:pt modelId="{F3E0A848-2037-4654-8C55-DB9AD3F5F9F9}" type="parTrans" cxnId="{49AB532F-B969-4B84-99C4-662115B95DC3}">
      <dgm:prSet/>
      <dgm:spPr/>
      <dgm:t>
        <a:bodyPr/>
        <a:lstStyle/>
        <a:p>
          <a:endParaRPr lang="en-US"/>
        </a:p>
      </dgm:t>
    </dgm:pt>
    <dgm:pt modelId="{5ABCA313-363D-4542-B09A-D9FF569A9593}" type="sibTrans" cxnId="{49AB532F-B969-4B84-99C4-662115B95DC3}">
      <dgm:prSet/>
      <dgm:spPr/>
      <dgm:t>
        <a:bodyPr/>
        <a:lstStyle/>
        <a:p>
          <a:endParaRPr lang="en-US"/>
        </a:p>
      </dgm:t>
    </dgm:pt>
    <dgm:pt modelId="{066D1B7E-75F6-4009-B4AC-07B3366205FA}">
      <dgm:prSet/>
      <dgm:spPr/>
      <dgm:t>
        <a:bodyPr/>
        <a:lstStyle/>
        <a:p>
          <a:r>
            <a:rPr lang="en-GB" noProof="0" dirty="0"/>
            <a:t>Is ready to contribute constructively in the different engagement modalities</a:t>
          </a:r>
        </a:p>
      </dgm:t>
    </dgm:pt>
    <dgm:pt modelId="{D831C7CC-DD24-49A3-ABB1-B5319F77A055}" type="parTrans" cxnId="{B3BDAA4E-6909-4724-9DF5-7B221AD4C9EE}">
      <dgm:prSet/>
      <dgm:spPr/>
      <dgm:t>
        <a:bodyPr/>
        <a:lstStyle/>
        <a:p>
          <a:endParaRPr lang="en-US"/>
        </a:p>
      </dgm:t>
    </dgm:pt>
    <dgm:pt modelId="{39DA67D9-A8EC-4FC7-8050-E76E630EFA7D}" type="sibTrans" cxnId="{B3BDAA4E-6909-4724-9DF5-7B221AD4C9EE}">
      <dgm:prSet/>
      <dgm:spPr/>
      <dgm:t>
        <a:bodyPr/>
        <a:lstStyle/>
        <a:p>
          <a:endParaRPr lang="en-US"/>
        </a:p>
      </dgm:t>
    </dgm:pt>
    <dgm:pt modelId="{15C3E443-B479-4C78-BF2B-2DBA45B2ADCB}">
      <dgm:prSet/>
      <dgm:spPr/>
      <dgm:t>
        <a:bodyPr/>
        <a:lstStyle/>
        <a:p>
          <a:r>
            <a:rPr lang="en-GB" noProof="0" dirty="0"/>
            <a:t>Could bring innovative solutions that could have a positive impact on regulatory outcomes</a:t>
          </a:r>
        </a:p>
      </dgm:t>
    </dgm:pt>
    <dgm:pt modelId="{0140F3F4-2267-4C81-A7E5-95ECF614E242}" type="parTrans" cxnId="{DE59B267-4476-437D-BF44-70D59F32573F}">
      <dgm:prSet/>
      <dgm:spPr/>
      <dgm:t>
        <a:bodyPr/>
        <a:lstStyle/>
        <a:p>
          <a:endParaRPr lang="en-US"/>
        </a:p>
      </dgm:t>
    </dgm:pt>
    <dgm:pt modelId="{7E41C772-9B5E-482B-A205-B02B14BC75A5}" type="sibTrans" cxnId="{DE59B267-4476-437D-BF44-70D59F32573F}">
      <dgm:prSet/>
      <dgm:spPr/>
      <dgm:t>
        <a:bodyPr/>
        <a:lstStyle/>
        <a:p>
          <a:endParaRPr lang="en-US"/>
        </a:p>
      </dgm:t>
    </dgm:pt>
    <dgm:pt modelId="{EC0FAE44-D55C-4EE7-AED9-967306AAAEE9}" type="pres">
      <dgm:prSet presAssocID="{FAB50201-7CA5-45B9-909C-95F56A8B7324}" presName="root" presStyleCnt="0">
        <dgm:presLayoutVars>
          <dgm:dir/>
          <dgm:resizeHandles val="exact"/>
        </dgm:presLayoutVars>
      </dgm:prSet>
      <dgm:spPr/>
    </dgm:pt>
    <dgm:pt modelId="{C672866F-11DD-4D9F-A3CD-2CAD645940C2}" type="pres">
      <dgm:prSet presAssocID="{00DF0528-DC5B-45FD-8547-6479A150EB09}" presName="compNode" presStyleCnt="0"/>
      <dgm:spPr/>
    </dgm:pt>
    <dgm:pt modelId="{A30EDC67-5BED-4C6F-A2CF-5EB92ED5711E}" type="pres">
      <dgm:prSet presAssocID="{00DF0528-DC5B-45FD-8547-6479A150EB09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Reunión"/>
        </a:ext>
      </dgm:extLst>
    </dgm:pt>
    <dgm:pt modelId="{A0B351C4-DBBF-4AC8-88F6-C1A76BCCC6CF}" type="pres">
      <dgm:prSet presAssocID="{00DF0528-DC5B-45FD-8547-6479A150EB09}" presName="spaceRect" presStyleCnt="0"/>
      <dgm:spPr/>
    </dgm:pt>
    <dgm:pt modelId="{8398E172-7845-4702-B1E7-AFC964851DB6}" type="pres">
      <dgm:prSet presAssocID="{00DF0528-DC5B-45FD-8547-6479A150EB09}" presName="textRect" presStyleLbl="revTx" presStyleIdx="0" presStyleCnt="3">
        <dgm:presLayoutVars>
          <dgm:chMax val="1"/>
          <dgm:chPref val="1"/>
        </dgm:presLayoutVars>
      </dgm:prSet>
      <dgm:spPr/>
    </dgm:pt>
    <dgm:pt modelId="{122CD760-0F64-4BD6-AF56-503D7346D971}" type="pres">
      <dgm:prSet presAssocID="{5ABCA313-363D-4542-B09A-D9FF569A9593}" presName="sibTrans" presStyleCnt="0"/>
      <dgm:spPr/>
    </dgm:pt>
    <dgm:pt modelId="{25931FA8-5D1A-4243-82ED-0561511429F2}" type="pres">
      <dgm:prSet presAssocID="{066D1B7E-75F6-4009-B4AC-07B3366205FA}" presName="compNode" presStyleCnt="0"/>
      <dgm:spPr/>
    </dgm:pt>
    <dgm:pt modelId="{5EB55ED7-19D9-4D0A-BEE6-B258B8733129}" type="pres">
      <dgm:prSet presAssocID="{066D1B7E-75F6-4009-B4AC-07B3366205FA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hateo"/>
        </a:ext>
      </dgm:extLst>
    </dgm:pt>
    <dgm:pt modelId="{713BB1FD-886E-4A86-AF42-C0CFA6B16AC2}" type="pres">
      <dgm:prSet presAssocID="{066D1B7E-75F6-4009-B4AC-07B3366205FA}" presName="spaceRect" presStyleCnt="0"/>
      <dgm:spPr/>
    </dgm:pt>
    <dgm:pt modelId="{72E48F50-1BB6-48B9-8A2F-5DFAADA378CF}" type="pres">
      <dgm:prSet presAssocID="{066D1B7E-75F6-4009-B4AC-07B3366205FA}" presName="textRect" presStyleLbl="revTx" presStyleIdx="1" presStyleCnt="3">
        <dgm:presLayoutVars>
          <dgm:chMax val="1"/>
          <dgm:chPref val="1"/>
        </dgm:presLayoutVars>
      </dgm:prSet>
      <dgm:spPr/>
    </dgm:pt>
    <dgm:pt modelId="{FE0D26D8-B87C-4C73-BF4A-8D05224026D9}" type="pres">
      <dgm:prSet presAssocID="{39DA67D9-A8EC-4FC7-8050-E76E630EFA7D}" presName="sibTrans" presStyleCnt="0"/>
      <dgm:spPr/>
    </dgm:pt>
    <dgm:pt modelId="{71F5544D-CC43-4913-876E-5A33CE0A1F0E}" type="pres">
      <dgm:prSet presAssocID="{15C3E443-B479-4C78-BF2B-2DBA45B2ADCB}" presName="compNode" presStyleCnt="0"/>
      <dgm:spPr/>
    </dgm:pt>
    <dgm:pt modelId="{74296EA9-FA62-4BA8-BC9F-94C4908FBAFB}" type="pres">
      <dgm:prSet presAssocID="{15C3E443-B479-4C78-BF2B-2DBA45B2ADCB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ombilla"/>
        </a:ext>
      </dgm:extLst>
    </dgm:pt>
    <dgm:pt modelId="{74F7BE5A-EE32-4740-9801-3700106EE728}" type="pres">
      <dgm:prSet presAssocID="{15C3E443-B479-4C78-BF2B-2DBA45B2ADCB}" presName="spaceRect" presStyleCnt="0"/>
      <dgm:spPr/>
    </dgm:pt>
    <dgm:pt modelId="{5C445D59-9985-4976-BD37-902400908B78}" type="pres">
      <dgm:prSet presAssocID="{15C3E443-B479-4C78-BF2B-2DBA45B2ADCB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5D70CB02-F4D8-481B-8285-CC1E39A37B6A}" type="presOf" srcId="{15C3E443-B479-4C78-BF2B-2DBA45B2ADCB}" destId="{5C445D59-9985-4976-BD37-902400908B78}" srcOrd="0" destOrd="0" presId="urn:microsoft.com/office/officeart/2018/2/layout/IconLabelList"/>
    <dgm:cxn modelId="{49AB532F-B969-4B84-99C4-662115B95DC3}" srcId="{FAB50201-7CA5-45B9-909C-95F56A8B7324}" destId="{00DF0528-DC5B-45FD-8547-6479A150EB09}" srcOrd="0" destOrd="0" parTransId="{F3E0A848-2037-4654-8C55-DB9AD3F5F9F9}" sibTransId="{5ABCA313-363D-4542-B09A-D9FF569A9593}"/>
    <dgm:cxn modelId="{81DBC13D-B372-49CA-A76B-D94037C1F786}" type="presOf" srcId="{066D1B7E-75F6-4009-B4AC-07B3366205FA}" destId="{72E48F50-1BB6-48B9-8A2F-5DFAADA378CF}" srcOrd="0" destOrd="0" presId="urn:microsoft.com/office/officeart/2018/2/layout/IconLabelList"/>
    <dgm:cxn modelId="{DE59B267-4476-437D-BF44-70D59F32573F}" srcId="{FAB50201-7CA5-45B9-909C-95F56A8B7324}" destId="{15C3E443-B479-4C78-BF2B-2DBA45B2ADCB}" srcOrd="2" destOrd="0" parTransId="{0140F3F4-2267-4C81-A7E5-95ECF614E242}" sibTransId="{7E41C772-9B5E-482B-A205-B02B14BC75A5}"/>
    <dgm:cxn modelId="{B3BDAA4E-6909-4724-9DF5-7B221AD4C9EE}" srcId="{FAB50201-7CA5-45B9-909C-95F56A8B7324}" destId="{066D1B7E-75F6-4009-B4AC-07B3366205FA}" srcOrd="1" destOrd="0" parTransId="{D831C7CC-DD24-49A3-ABB1-B5319F77A055}" sibTransId="{39DA67D9-A8EC-4FC7-8050-E76E630EFA7D}"/>
    <dgm:cxn modelId="{7CEA0A8F-15D2-467D-A037-F5D06CD88240}" type="presOf" srcId="{00DF0528-DC5B-45FD-8547-6479A150EB09}" destId="{8398E172-7845-4702-B1E7-AFC964851DB6}" srcOrd="0" destOrd="0" presId="urn:microsoft.com/office/officeart/2018/2/layout/IconLabelList"/>
    <dgm:cxn modelId="{2BB63EAF-95A7-4CA4-8FFB-567155D92619}" type="presOf" srcId="{FAB50201-7CA5-45B9-909C-95F56A8B7324}" destId="{EC0FAE44-D55C-4EE7-AED9-967306AAAEE9}" srcOrd="0" destOrd="0" presId="urn:microsoft.com/office/officeart/2018/2/layout/IconLabelList"/>
    <dgm:cxn modelId="{6BB1F463-F0CC-4857-92C1-AEEBE438241E}" type="presParOf" srcId="{EC0FAE44-D55C-4EE7-AED9-967306AAAEE9}" destId="{C672866F-11DD-4D9F-A3CD-2CAD645940C2}" srcOrd="0" destOrd="0" presId="urn:microsoft.com/office/officeart/2018/2/layout/IconLabelList"/>
    <dgm:cxn modelId="{0DC7A66B-1868-4399-AC83-05E53C536463}" type="presParOf" srcId="{C672866F-11DD-4D9F-A3CD-2CAD645940C2}" destId="{A30EDC67-5BED-4C6F-A2CF-5EB92ED5711E}" srcOrd="0" destOrd="0" presId="urn:microsoft.com/office/officeart/2018/2/layout/IconLabelList"/>
    <dgm:cxn modelId="{2146BC0C-F790-488F-963B-3FB9FD77C4A1}" type="presParOf" srcId="{C672866F-11DD-4D9F-A3CD-2CAD645940C2}" destId="{A0B351C4-DBBF-4AC8-88F6-C1A76BCCC6CF}" srcOrd="1" destOrd="0" presId="urn:microsoft.com/office/officeart/2018/2/layout/IconLabelList"/>
    <dgm:cxn modelId="{BDD77366-CCCF-449F-B51D-6578BF030DE3}" type="presParOf" srcId="{C672866F-11DD-4D9F-A3CD-2CAD645940C2}" destId="{8398E172-7845-4702-B1E7-AFC964851DB6}" srcOrd="2" destOrd="0" presId="urn:microsoft.com/office/officeart/2018/2/layout/IconLabelList"/>
    <dgm:cxn modelId="{DEF6BA09-AE45-4A3E-8F7B-DB0592AA5FAD}" type="presParOf" srcId="{EC0FAE44-D55C-4EE7-AED9-967306AAAEE9}" destId="{122CD760-0F64-4BD6-AF56-503D7346D971}" srcOrd="1" destOrd="0" presId="urn:microsoft.com/office/officeart/2018/2/layout/IconLabelList"/>
    <dgm:cxn modelId="{C716BEA4-0ABF-4B9B-8626-B75F083B1366}" type="presParOf" srcId="{EC0FAE44-D55C-4EE7-AED9-967306AAAEE9}" destId="{25931FA8-5D1A-4243-82ED-0561511429F2}" srcOrd="2" destOrd="0" presId="urn:microsoft.com/office/officeart/2018/2/layout/IconLabelList"/>
    <dgm:cxn modelId="{B27233AC-DC6A-4185-9785-A5302923BBC3}" type="presParOf" srcId="{25931FA8-5D1A-4243-82ED-0561511429F2}" destId="{5EB55ED7-19D9-4D0A-BEE6-B258B8733129}" srcOrd="0" destOrd="0" presId="urn:microsoft.com/office/officeart/2018/2/layout/IconLabelList"/>
    <dgm:cxn modelId="{512A5DE0-D756-4364-BD6F-2365267DD176}" type="presParOf" srcId="{25931FA8-5D1A-4243-82ED-0561511429F2}" destId="{713BB1FD-886E-4A86-AF42-C0CFA6B16AC2}" srcOrd="1" destOrd="0" presId="urn:microsoft.com/office/officeart/2018/2/layout/IconLabelList"/>
    <dgm:cxn modelId="{19F633C7-4558-45BF-9A7B-60640AC720A7}" type="presParOf" srcId="{25931FA8-5D1A-4243-82ED-0561511429F2}" destId="{72E48F50-1BB6-48B9-8A2F-5DFAADA378CF}" srcOrd="2" destOrd="0" presId="urn:microsoft.com/office/officeart/2018/2/layout/IconLabelList"/>
    <dgm:cxn modelId="{B1D1A589-E6A9-42D9-92BC-371A1231D087}" type="presParOf" srcId="{EC0FAE44-D55C-4EE7-AED9-967306AAAEE9}" destId="{FE0D26D8-B87C-4C73-BF4A-8D05224026D9}" srcOrd="3" destOrd="0" presId="urn:microsoft.com/office/officeart/2018/2/layout/IconLabelList"/>
    <dgm:cxn modelId="{6C3606EE-F805-466B-94EA-DD42DA937127}" type="presParOf" srcId="{EC0FAE44-D55C-4EE7-AED9-967306AAAEE9}" destId="{71F5544D-CC43-4913-876E-5A33CE0A1F0E}" srcOrd="4" destOrd="0" presId="urn:microsoft.com/office/officeart/2018/2/layout/IconLabelList"/>
    <dgm:cxn modelId="{27772AB0-D9D5-4C69-AAA8-20DF082CC195}" type="presParOf" srcId="{71F5544D-CC43-4913-876E-5A33CE0A1F0E}" destId="{74296EA9-FA62-4BA8-BC9F-94C4908FBAFB}" srcOrd="0" destOrd="0" presId="urn:microsoft.com/office/officeart/2018/2/layout/IconLabelList"/>
    <dgm:cxn modelId="{79F7FC5D-FF5D-4894-8BE7-CEFA033E350C}" type="presParOf" srcId="{71F5544D-CC43-4913-876E-5A33CE0A1F0E}" destId="{74F7BE5A-EE32-4740-9801-3700106EE728}" srcOrd="1" destOrd="0" presId="urn:microsoft.com/office/officeart/2018/2/layout/IconLabelList"/>
    <dgm:cxn modelId="{B309E0BB-CFF5-4B16-8BEA-25BAF3422676}" type="presParOf" srcId="{71F5544D-CC43-4913-876E-5A33CE0A1F0E}" destId="{5C445D59-9985-4976-BD37-902400908B78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FDC52A2-3B81-4EB0-8D4F-3D40DFA88D90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EE7C5BD-3E16-4858-8FA6-A58E173E62C1}">
      <dgm:prSet custT="1"/>
      <dgm:spPr/>
      <dgm:t>
        <a:bodyPr/>
        <a:lstStyle/>
        <a:p>
          <a:r>
            <a:rPr lang="en-GB" sz="1600" dirty="0"/>
            <a:t>Acknowledge the relevance to engage with stakeholders along the process</a:t>
          </a:r>
          <a:endParaRPr lang="en-US" sz="1600" dirty="0"/>
        </a:p>
      </dgm:t>
    </dgm:pt>
    <dgm:pt modelId="{F9C0083C-D31F-46C8-8060-43C71E8823F5}" type="parTrans" cxnId="{7C0E3184-D875-425A-8F19-7ABE8B73EFF8}">
      <dgm:prSet/>
      <dgm:spPr/>
      <dgm:t>
        <a:bodyPr/>
        <a:lstStyle/>
        <a:p>
          <a:endParaRPr lang="en-US"/>
        </a:p>
      </dgm:t>
    </dgm:pt>
    <dgm:pt modelId="{D3D610E0-1555-4D41-8D6E-4DCEB434E898}" type="sibTrans" cxnId="{7C0E3184-D875-425A-8F19-7ABE8B73EFF8}">
      <dgm:prSet/>
      <dgm:spPr/>
      <dgm:t>
        <a:bodyPr/>
        <a:lstStyle/>
        <a:p>
          <a:endParaRPr lang="en-US"/>
        </a:p>
      </dgm:t>
    </dgm:pt>
    <dgm:pt modelId="{B77B8952-98DA-48E0-95C0-BD45A82E96A5}">
      <dgm:prSet custT="1"/>
      <dgm:spPr/>
      <dgm:t>
        <a:bodyPr/>
        <a:lstStyle/>
        <a:p>
          <a:r>
            <a:rPr lang="en-GB" sz="1600" dirty="0"/>
            <a:t>Are quickly learning how to use new tools to engage with stakeholders and are experimenting with them</a:t>
          </a:r>
          <a:endParaRPr lang="en-US" sz="1600" dirty="0"/>
        </a:p>
      </dgm:t>
    </dgm:pt>
    <dgm:pt modelId="{C00C5020-3EC2-44F3-9EA9-740BFA9FAF33}" type="parTrans" cxnId="{BA3EF199-FCB8-451B-87FD-81803478E3B0}">
      <dgm:prSet/>
      <dgm:spPr/>
      <dgm:t>
        <a:bodyPr/>
        <a:lstStyle/>
        <a:p>
          <a:endParaRPr lang="en-US"/>
        </a:p>
      </dgm:t>
    </dgm:pt>
    <dgm:pt modelId="{36A0CD8B-83C1-483E-80B1-CB0314C646F8}" type="sibTrans" cxnId="{BA3EF199-FCB8-451B-87FD-81803478E3B0}">
      <dgm:prSet/>
      <dgm:spPr/>
      <dgm:t>
        <a:bodyPr/>
        <a:lstStyle/>
        <a:p>
          <a:endParaRPr lang="en-US"/>
        </a:p>
      </dgm:t>
    </dgm:pt>
    <dgm:pt modelId="{A00C1726-ACC5-429D-AD7B-4AF1DA9E98AD}">
      <dgm:prSet custT="1"/>
      <dgm:spPr/>
      <dgm:t>
        <a:bodyPr/>
        <a:lstStyle/>
        <a:p>
          <a:r>
            <a:rPr lang="en-GB" sz="1600" dirty="0"/>
            <a:t>Are building trust in the relationships with stakeholders by being more responsive, more efficient and more transparent</a:t>
          </a:r>
          <a:endParaRPr lang="en-US" sz="1600" dirty="0"/>
        </a:p>
      </dgm:t>
    </dgm:pt>
    <dgm:pt modelId="{234650F2-1BA4-453A-8C6B-9CEC4865B02B}" type="parTrans" cxnId="{1E09A2AB-42C7-40D2-BCEA-AF3FA48AF85F}">
      <dgm:prSet/>
      <dgm:spPr/>
      <dgm:t>
        <a:bodyPr/>
        <a:lstStyle/>
        <a:p>
          <a:endParaRPr lang="en-US"/>
        </a:p>
      </dgm:t>
    </dgm:pt>
    <dgm:pt modelId="{816E676C-93EA-4D32-AD1D-8E5F60C5313F}" type="sibTrans" cxnId="{1E09A2AB-42C7-40D2-BCEA-AF3FA48AF85F}">
      <dgm:prSet/>
      <dgm:spPr/>
      <dgm:t>
        <a:bodyPr/>
        <a:lstStyle/>
        <a:p>
          <a:endParaRPr lang="en-US"/>
        </a:p>
      </dgm:t>
    </dgm:pt>
    <dgm:pt modelId="{58251946-300A-4507-9B7A-1F56A5181FCA}" type="pres">
      <dgm:prSet presAssocID="{9FDC52A2-3B81-4EB0-8D4F-3D40DFA88D90}" presName="root" presStyleCnt="0">
        <dgm:presLayoutVars>
          <dgm:dir/>
          <dgm:resizeHandles val="exact"/>
        </dgm:presLayoutVars>
      </dgm:prSet>
      <dgm:spPr/>
    </dgm:pt>
    <dgm:pt modelId="{B83FF584-9302-4BAA-B73D-B2A25BB9BE12}" type="pres">
      <dgm:prSet presAssocID="{DEE7C5BD-3E16-4858-8FA6-A58E173E62C1}" presName="compNode" presStyleCnt="0"/>
      <dgm:spPr/>
    </dgm:pt>
    <dgm:pt modelId="{B4AECF68-95E8-43C7-B0B8-E52211308A8F}" type="pres">
      <dgm:prSet presAssocID="{DEE7C5BD-3E16-4858-8FA6-A58E173E62C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Apretón de manos"/>
        </a:ext>
      </dgm:extLst>
    </dgm:pt>
    <dgm:pt modelId="{1F4E57F9-178E-4F47-B3B4-22EF35E9FBB4}" type="pres">
      <dgm:prSet presAssocID="{DEE7C5BD-3E16-4858-8FA6-A58E173E62C1}" presName="spaceRect" presStyleCnt="0"/>
      <dgm:spPr/>
    </dgm:pt>
    <dgm:pt modelId="{4F8D63A4-8920-4953-B971-75C37FCF2AD1}" type="pres">
      <dgm:prSet presAssocID="{DEE7C5BD-3E16-4858-8FA6-A58E173E62C1}" presName="textRect" presStyleLbl="revTx" presStyleIdx="0" presStyleCnt="3">
        <dgm:presLayoutVars>
          <dgm:chMax val="1"/>
          <dgm:chPref val="1"/>
        </dgm:presLayoutVars>
      </dgm:prSet>
      <dgm:spPr/>
    </dgm:pt>
    <dgm:pt modelId="{5042FE25-F308-4281-AAF4-1F2554521FD8}" type="pres">
      <dgm:prSet presAssocID="{D3D610E0-1555-4D41-8D6E-4DCEB434E898}" presName="sibTrans" presStyleCnt="0"/>
      <dgm:spPr/>
    </dgm:pt>
    <dgm:pt modelId="{C6E5AED2-71CF-44D2-A6B9-B93CBE64D112}" type="pres">
      <dgm:prSet presAssocID="{B77B8952-98DA-48E0-95C0-BD45A82E96A5}" presName="compNode" presStyleCnt="0"/>
      <dgm:spPr/>
    </dgm:pt>
    <dgm:pt modelId="{315D4968-1310-44B2-9168-7989EE7F5E46}" type="pres">
      <dgm:prSet presAssocID="{B77B8952-98DA-48E0-95C0-BD45A82E96A5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Light Bulb and Gear"/>
        </a:ext>
      </dgm:extLst>
    </dgm:pt>
    <dgm:pt modelId="{C1813C12-FCAF-4AAB-8CBD-3812B81C2849}" type="pres">
      <dgm:prSet presAssocID="{B77B8952-98DA-48E0-95C0-BD45A82E96A5}" presName="spaceRect" presStyleCnt="0"/>
      <dgm:spPr/>
    </dgm:pt>
    <dgm:pt modelId="{90B43225-8577-4D76-B58F-2F6CE0FAE961}" type="pres">
      <dgm:prSet presAssocID="{B77B8952-98DA-48E0-95C0-BD45A82E96A5}" presName="textRect" presStyleLbl="revTx" presStyleIdx="1" presStyleCnt="3">
        <dgm:presLayoutVars>
          <dgm:chMax val="1"/>
          <dgm:chPref val="1"/>
        </dgm:presLayoutVars>
      </dgm:prSet>
      <dgm:spPr/>
    </dgm:pt>
    <dgm:pt modelId="{BC9EB58C-D023-4534-82E4-3AE7FC31C3D3}" type="pres">
      <dgm:prSet presAssocID="{36A0CD8B-83C1-483E-80B1-CB0314C646F8}" presName="sibTrans" presStyleCnt="0"/>
      <dgm:spPr/>
    </dgm:pt>
    <dgm:pt modelId="{24DC4298-44CB-4AFA-8EDA-A8A40E18861D}" type="pres">
      <dgm:prSet presAssocID="{A00C1726-ACC5-429D-AD7B-4AF1DA9E98AD}" presName="compNode" presStyleCnt="0"/>
      <dgm:spPr/>
    </dgm:pt>
    <dgm:pt modelId="{B4619487-7A93-4EE6-AA55-B87EE81317B7}" type="pres">
      <dgm:prSet presAssocID="{A00C1726-ACC5-429D-AD7B-4AF1DA9E98AD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Head with Gears"/>
        </a:ext>
      </dgm:extLst>
    </dgm:pt>
    <dgm:pt modelId="{CBF9EF6F-DC98-4F67-867D-B73A85306D01}" type="pres">
      <dgm:prSet presAssocID="{A00C1726-ACC5-429D-AD7B-4AF1DA9E98AD}" presName="spaceRect" presStyleCnt="0"/>
      <dgm:spPr/>
    </dgm:pt>
    <dgm:pt modelId="{A11CC5F5-343D-44A6-ABD9-48C99001805D}" type="pres">
      <dgm:prSet presAssocID="{A00C1726-ACC5-429D-AD7B-4AF1DA9E98AD}" presName="textRect" presStyleLbl="revTx" presStyleIdx="2" presStyleCnt="3">
        <dgm:presLayoutVars>
          <dgm:chMax val="1"/>
          <dgm:chPref val="1"/>
        </dgm:presLayoutVars>
      </dgm:prSet>
      <dgm:spPr/>
    </dgm:pt>
  </dgm:ptLst>
  <dgm:cxnLst>
    <dgm:cxn modelId="{8A2B2880-5F08-47F8-8363-B315D3BD4269}" type="presOf" srcId="{9FDC52A2-3B81-4EB0-8D4F-3D40DFA88D90}" destId="{58251946-300A-4507-9B7A-1F56A5181FCA}" srcOrd="0" destOrd="0" presId="urn:microsoft.com/office/officeart/2018/2/layout/IconLabelList"/>
    <dgm:cxn modelId="{7C0E3184-D875-425A-8F19-7ABE8B73EFF8}" srcId="{9FDC52A2-3B81-4EB0-8D4F-3D40DFA88D90}" destId="{DEE7C5BD-3E16-4858-8FA6-A58E173E62C1}" srcOrd="0" destOrd="0" parTransId="{F9C0083C-D31F-46C8-8060-43C71E8823F5}" sibTransId="{D3D610E0-1555-4D41-8D6E-4DCEB434E898}"/>
    <dgm:cxn modelId="{BA3EF199-FCB8-451B-87FD-81803478E3B0}" srcId="{9FDC52A2-3B81-4EB0-8D4F-3D40DFA88D90}" destId="{B77B8952-98DA-48E0-95C0-BD45A82E96A5}" srcOrd="1" destOrd="0" parTransId="{C00C5020-3EC2-44F3-9EA9-740BFA9FAF33}" sibTransId="{36A0CD8B-83C1-483E-80B1-CB0314C646F8}"/>
    <dgm:cxn modelId="{1E09A2AB-42C7-40D2-BCEA-AF3FA48AF85F}" srcId="{9FDC52A2-3B81-4EB0-8D4F-3D40DFA88D90}" destId="{A00C1726-ACC5-429D-AD7B-4AF1DA9E98AD}" srcOrd="2" destOrd="0" parTransId="{234650F2-1BA4-453A-8C6B-9CEC4865B02B}" sibTransId="{816E676C-93EA-4D32-AD1D-8E5F60C5313F}"/>
    <dgm:cxn modelId="{81B9AAD6-B112-4D49-AEBA-5D396E23DE8E}" type="presOf" srcId="{DEE7C5BD-3E16-4858-8FA6-A58E173E62C1}" destId="{4F8D63A4-8920-4953-B971-75C37FCF2AD1}" srcOrd="0" destOrd="0" presId="urn:microsoft.com/office/officeart/2018/2/layout/IconLabelList"/>
    <dgm:cxn modelId="{171C9AD7-0132-432D-A48A-3F2540CD5F6E}" type="presOf" srcId="{B77B8952-98DA-48E0-95C0-BD45A82E96A5}" destId="{90B43225-8577-4D76-B58F-2F6CE0FAE961}" srcOrd="0" destOrd="0" presId="urn:microsoft.com/office/officeart/2018/2/layout/IconLabelList"/>
    <dgm:cxn modelId="{EB9AF9FC-9F30-48B7-95D9-90881059188D}" type="presOf" srcId="{A00C1726-ACC5-429D-AD7B-4AF1DA9E98AD}" destId="{A11CC5F5-343D-44A6-ABD9-48C99001805D}" srcOrd="0" destOrd="0" presId="urn:microsoft.com/office/officeart/2018/2/layout/IconLabelList"/>
    <dgm:cxn modelId="{3111F08F-808D-4465-B626-A45D3C2880C8}" type="presParOf" srcId="{58251946-300A-4507-9B7A-1F56A5181FCA}" destId="{B83FF584-9302-4BAA-B73D-B2A25BB9BE12}" srcOrd="0" destOrd="0" presId="urn:microsoft.com/office/officeart/2018/2/layout/IconLabelList"/>
    <dgm:cxn modelId="{59B2D943-264A-4246-8CF5-FDBA3550EE5A}" type="presParOf" srcId="{B83FF584-9302-4BAA-B73D-B2A25BB9BE12}" destId="{B4AECF68-95E8-43C7-B0B8-E52211308A8F}" srcOrd="0" destOrd="0" presId="urn:microsoft.com/office/officeart/2018/2/layout/IconLabelList"/>
    <dgm:cxn modelId="{92377A98-299D-4082-9BFC-E397E9621295}" type="presParOf" srcId="{B83FF584-9302-4BAA-B73D-B2A25BB9BE12}" destId="{1F4E57F9-178E-4F47-B3B4-22EF35E9FBB4}" srcOrd="1" destOrd="0" presId="urn:microsoft.com/office/officeart/2018/2/layout/IconLabelList"/>
    <dgm:cxn modelId="{D4DF8C6A-AFE7-47A0-99E4-B81216E30FA1}" type="presParOf" srcId="{B83FF584-9302-4BAA-B73D-B2A25BB9BE12}" destId="{4F8D63A4-8920-4953-B971-75C37FCF2AD1}" srcOrd="2" destOrd="0" presId="urn:microsoft.com/office/officeart/2018/2/layout/IconLabelList"/>
    <dgm:cxn modelId="{1FFD7C71-946E-4353-99D9-CF1E720C894F}" type="presParOf" srcId="{58251946-300A-4507-9B7A-1F56A5181FCA}" destId="{5042FE25-F308-4281-AAF4-1F2554521FD8}" srcOrd="1" destOrd="0" presId="urn:microsoft.com/office/officeart/2018/2/layout/IconLabelList"/>
    <dgm:cxn modelId="{422BB580-9742-4CE1-972E-55323E1A004F}" type="presParOf" srcId="{58251946-300A-4507-9B7A-1F56A5181FCA}" destId="{C6E5AED2-71CF-44D2-A6B9-B93CBE64D112}" srcOrd="2" destOrd="0" presId="urn:microsoft.com/office/officeart/2018/2/layout/IconLabelList"/>
    <dgm:cxn modelId="{F6F7AE8F-5D3F-468A-8CF2-1D57D11D1FAE}" type="presParOf" srcId="{C6E5AED2-71CF-44D2-A6B9-B93CBE64D112}" destId="{315D4968-1310-44B2-9168-7989EE7F5E46}" srcOrd="0" destOrd="0" presId="urn:microsoft.com/office/officeart/2018/2/layout/IconLabelList"/>
    <dgm:cxn modelId="{01939263-C76A-44C9-92DB-1B3E6285F8F8}" type="presParOf" srcId="{C6E5AED2-71CF-44D2-A6B9-B93CBE64D112}" destId="{C1813C12-FCAF-4AAB-8CBD-3812B81C2849}" srcOrd="1" destOrd="0" presId="urn:microsoft.com/office/officeart/2018/2/layout/IconLabelList"/>
    <dgm:cxn modelId="{7C084A82-D678-4C63-B8A3-0B8F80FAD208}" type="presParOf" srcId="{C6E5AED2-71CF-44D2-A6B9-B93CBE64D112}" destId="{90B43225-8577-4D76-B58F-2F6CE0FAE961}" srcOrd="2" destOrd="0" presId="urn:microsoft.com/office/officeart/2018/2/layout/IconLabelList"/>
    <dgm:cxn modelId="{3390962A-F0D1-461F-B040-7A1E4A0BCA49}" type="presParOf" srcId="{58251946-300A-4507-9B7A-1F56A5181FCA}" destId="{BC9EB58C-D023-4534-82E4-3AE7FC31C3D3}" srcOrd="3" destOrd="0" presId="urn:microsoft.com/office/officeart/2018/2/layout/IconLabelList"/>
    <dgm:cxn modelId="{042A666D-3855-4928-9540-3E1A0468532B}" type="presParOf" srcId="{58251946-300A-4507-9B7A-1F56A5181FCA}" destId="{24DC4298-44CB-4AFA-8EDA-A8A40E18861D}" srcOrd="4" destOrd="0" presId="urn:microsoft.com/office/officeart/2018/2/layout/IconLabelList"/>
    <dgm:cxn modelId="{0BCC1824-8150-4618-9DE4-60C0B678BB0A}" type="presParOf" srcId="{24DC4298-44CB-4AFA-8EDA-A8A40E18861D}" destId="{B4619487-7A93-4EE6-AA55-B87EE81317B7}" srcOrd="0" destOrd="0" presId="urn:microsoft.com/office/officeart/2018/2/layout/IconLabelList"/>
    <dgm:cxn modelId="{48C2AFE8-D9D0-47E7-AEFE-3EA3CF099627}" type="presParOf" srcId="{24DC4298-44CB-4AFA-8EDA-A8A40E18861D}" destId="{CBF9EF6F-DC98-4F67-867D-B73A85306D01}" srcOrd="1" destOrd="0" presId="urn:microsoft.com/office/officeart/2018/2/layout/IconLabelList"/>
    <dgm:cxn modelId="{CAE20815-8AFB-4A07-AC51-7F9E36F6C439}" type="presParOf" srcId="{24DC4298-44CB-4AFA-8EDA-A8A40E18861D}" destId="{A11CC5F5-343D-44A6-ABD9-48C99001805D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2420E24-7EF8-4607-B050-79AC5CDDEF26}" type="doc">
      <dgm:prSet loTypeId="urn:microsoft.com/office/officeart/2005/8/layout/hierarchy1" loCatId="hierarchy" qsTypeId="urn:microsoft.com/office/officeart/2005/8/quickstyle/simple1" qsCatId="simple" csTypeId="urn:microsoft.com/office/officeart/2005/8/colors/accent3_2" csCatId="accent3" phldr="1"/>
      <dgm:spPr/>
      <dgm:t>
        <a:bodyPr/>
        <a:lstStyle/>
        <a:p>
          <a:endParaRPr lang="en-US"/>
        </a:p>
      </dgm:t>
    </dgm:pt>
    <dgm:pt modelId="{C3958028-FF90-4278-A0C4-B4E562048CB3}">
      <dgm:prSet custT="1"/>
      <dgm:spPr/>
      <dgm:t>
        <a:bodyPr/>
        <a:lstStyle/>
        <a:p>
          <a:r>
            <a:rPr lang="en-GB" sz="1500" dirty="0"/>
            <a:t>Formal mechanisms, e.g., public consultation or the use of RIA, still have limitations</a:t>
          </a:r>
          <a:endParaRPr lang="en-US" sz="1500" dirty="0"/>
        </a:p>
      </dgm:t>
    </dgm:pt>
    <dgm:pt modelId="{F63581F0-01F6-4ED1-B43D-A471DAA5F61F}" type="parTrans" cxnId="{FC2D51A4-7643-43B0-84BB-A92D6B064344}">
      <dgm:prSet/>
      <dgm:spPr/>
      <dgm:t>
        <a:bodyPr/>
        <a:lstStyle/>
        <a:p>
          <a:endParaRPr lang="en-US"/>
        </a:p>
      </dgm:t>
    </dgm:pt>
    <dgm:pt modelId="{B913E9EB-3AA3-4853-9B1D-11D5B0ADEBAE}" type="sibTrans" cxnId="{FC2D51A4-7643-43B0-84BB-A92D6B064344}">
      <dgm:prSet/>
      <dgm:spPr/>
      <dgm:t>
        <a:bodyPr/>
        <a:lstStyle/>
        <a:p>
          <a:endParaRPr lang="en-US"/>
        </a:p>
      </dgm:t>
    </dgm:pt>
    <dgm:pt modelId="{DD66E66F-7CE8-4BF1-9AB9-37A7264E79D1}">
      <dgm:prSet custT="1"/>
      <dgm:spPr/>
      <dgm:t>
        <a:bodyPr/>
        <a:lstStyle/>
        <a:p>
          <a:r>
            <a:rPr lang="en-GB" sz="1500" dirty="0"/>
            <a:t>Capacities to manage stakeholder engagement, both in government and the private sector, must be developed and consolidated</a:t>
          </a:r>
          <a:endParaRPr lang="en-US" sz="1500" dirty="0"/>
        </a:p>
      </dgm:t>
    </dgm:pt>
    <dgm:pt modelId="{C789482A-5B4F-4580-B9D9-28D28EE41232}" type="parTrans" cxnId="{424EEF9E-92A4-47E0-A5E4-2F16550817AD}">
      <dgm:prSet/>
      <dgm:spPr/>
      <dgm:t>
        <a:bodyPr/>
        <a:lstStyle/>
        <a:p>
          <a:endParaRPr lang="en-US"/>
        </a:p>
      </dgm:t>
    </dgm:pt>
    <dgm:pt modelId="{16706179-16F1-4912-AF04-3573304457DF}" type="sibTrans" cxnId="{424EEF9E-92A4-47E0-A5E4-2F16550817AD}">
      <dgm:prSet/>
      <dgm:spPr/>
      <dgm:t>
        <a:bodyPr/>
        <a:lstStyle/>
        <a:p>
          <a:endParaRPr lang="en-US"/>
        </a:p>
      </dgm:t>
    </dgm:pt>
    <dgm:pt modelId="{12B42E06-29A2-490E-9B96-704591A307B9}">
      <dgm:prSet custT="1"/>
      <dgm:spPr/>
      <dgm:t>
        <a:bodyPr/>
        <a:lstStyle/>
        <a:p>
          <a:r>
            <a:rPr lang="en-GB" sz="1500" dirty="0"/>
            <a:t>Resistance to change needs to be overcome – sensitization, internal coordination and consensus building should be promoted</a:t>
          </a:r>
          <a:endParaRPr lang="en-US" sz="1500" dirty="0"/>
        </a:p>
      </dgm:t>
    </dgm:pt>
    <dgm:pt modelId="{D84CCD68-054C-486B-82D8-4A383028CCC7}" type="parTrans" cxnId="{83F654E5-E5A7-4965-B9CB-EA7B90F65C56}">
      <dgm:prSet/>
      <dgm:spPr/>
      <dgm:t>
        <a:bodyPr/>
        <a:lstStyle/>
        <a:p>
          <a:endParaRPr lang="en-US"/>
        </a:p>
      </dgm:t>
    </dgm:pt>
    <dgm:pt modelId="{5B4DD5C6-CC29-44B7-A6A2-4EC864116E94}" type="sibTrans" cxnId="{83F654E5-E5A7-4965-B9CB-EA7B90F65C56}">
      <dgm:prSet/>
      <dgm:spPr/>
      <dgm:t>
        <a:bodyPr/>
        <a:lstStyle/>
        <a:p>
          <a:endParaRPr lang="en-US"/>
        </a:p>
      </dgm:t>
    </dgm:pt>
    <dgm:pt modelId="{54CBC5B7-2176-4725-B862-688F79834814}">
      <dgm:prSet custT="1"/>
      <dgm:spPr/>
      <dgm:t>
        <a:bodyPr/>
        <a:lstStyle/>
        <a:p>
          <a:r>
            <a:rPr lang="en-US" sz="1500" dirty="0"/>
            <a:t>Communication is fundamental to build trust and ensure successful partnerships</a:t>
          </a:r>
        </a:p>
      </dgm:t>
    </dgm:pt>
    <dgm:pt modelId="{C46FBBBE-5BEB-4BF3-B782-073B3E4713B6}" type="parTrans" cxnId="{B648BCA9-6806-4C62-932F-8CC8E045739F}">
      <dgm:prSet/>
      <dgm:spPr/>
      <dgm:t>
        <a:bodyPr/>
        <a:lstStyle/>
        <a:p>
          <a:endParaRPr lang="es-MX"/>
        </a:p>
      </dgm:t>
    </dgm:pt>
    <dgm:pt modelId="{80F371B4-7BD3-4CC1-8C4F-21A8319C2CAC}" type="sibTrans" cxnId="{B648BCA9-6806-4C62-932F-8CC8E045739F}">
      <dgm:prSet/>
      <dgm:spPr/>
      <dgm:t>
        <a:bodyPr/>
        <a:lstStyle/>
        <a:p>
          <a:endParaRPr lang="es-MX"/>
        </a:p>
      </dgm:t>
    </dgm:pt>
    <dgm:pt modelId="{BF89F015-FDE5-4C8A-801E-8C012D01F788}" type="pres">
      <dgm:prSet presAssocID="{E2420E24-7EF8-4607-B050-79AC5CDDEF26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2465AE0F-5001-41E7-8E56-DE291D2EDA46}" type="pres">
      <dgm:prSet presAssocID="{C3958028-FF90-4278-A0C4-B4E562048CB3}" presName="hierRoot1" presStyleCnt="0"/>
      <dgm:spPr/>
    </dgm:pt>
    <dgm:pt modelId="{2E7180ED-1A49-4113-8632-5E1E6A35F5F6}" type="pres">
      <dgm:prSet presAssocID="{C3958028-FF90-4278-A0C4-B4E562048CB3}" presName="composite" presStyleCnt="0"/>
      <dgm:spPr/>
    </dgm:pt>
    <dgm:pt modelId="{05154739-75E0-486B-9B72-7411793EC031}" type="pres">
      <dgm:prSet presAssocID="{C3958028-FF90-4278-A0C4-B4E562048CB3}" presName="background" presStyleLbl="node0" presStyleIdx="0" presStyleCnt="4"/>
      <dgm:spPr/>
    </dgm:pt>
    <dgm:pt modelId="{1D87018D-74A6-48AF-B3DF-1F8F5A38E456}" type="pres">
      <dgm:prSet presAssocID="{C3958028-FF90-4278-A0C4-B4E562048CB3}" presName="text" presStyleLbl="fgAcc0" presStyleIdx="0" presStyleCnt="4">
        <dgm:presLayoutVars>
          <dgm:chPref val="3"/>
        </dgm:presLayoutVars>
      </dgm:prSet>
      <dgm:spPr/>
    </dgm:pt>
    <dgm:pt modelId="{1317E445-E708-45D7-9B4A-58F3A3A20A2B}" type="pres">
      <dgm:prSet presAssocID="{C3958028-FF90-4278-A0C4-B4E562048CB3}" presName="hierChild2" presStyleCnt="0"/>
      <dgm:spPr/>
    </dgm:pt>
    <dgm:pt modelId="{B58B5235-BFAC-43E3-ADD9-87ADC6D327C1}" type="pres">
      <dgm:prSet presAssocID="{DD66E66F-7CE8-4BF1-9AB9-37A7264E79D1}" presName="hierRoot1" presStyleCnt="0"/>
      <dgm:spPr/>
    </dgm:pt>
    <dgm:pt modelId="{190CCCCF-FE33-4230-9408-924FB3EF1784}" type="pres">
      <dgm:prSet presAssocID="{DD66E66F-7CE8-4BF1-9AB9-37A7264E79D1}" presName="composite" presStyleCnt="0"/>
      <dgm:spPr/>
    </dgm:pt>
    <dgm:pt modelId="{FD67ADAE-050A-48AC-AEC5-B1E025C2AC3F}" type="pres">
      <dgm:prSet presAssocID="{DD66E66F-7CE8-4BF1-9AB9-37A7264E79D1}" presName="background" presStyleLbl="node0" presStyleIdx="1" presStyleCnt="4"/>
      <dgm:spPr/>
    </dgm:pt>
    <dgm:pt modelId="{12633794-861D-40FA-8509-03A470ABC5AB}" type="pres">
      <dgm:prSet presAssocID="{DD66E66F-7CE8-4BF1-9AB9-37A7264E79D1}" presName="text" presStyleLbl="fgAcc0" presStyleIdx="1" presStyleCnt="4">
        <dgm:presLayoutVars>
          <dgm:chPref val="3"/>
        </dgm:presLayoutVars>
      </dgm:prSet>
      <dgm:spPr/>
    </dgm:pt>
    <dgm:pt modelId="{E756AD1B-8B2D-4C6E-8A7E-8B84A54731C0}" type="pres">
      <dgm:prSet presAssocID="{DD66E66F-7CE8-4BF1-9AB9-37A7264E79D1}" presName="hierChild2" presStyleCnt="0"/>
      <dgm:spPr/>
    </dgm:pt>
    <dgm:pt modelId="{ED5ED0C9-71CF-4B4F-A47C-B6D6355C39DA}" type="pres">
      <dgm:prSet presAssocID="{12B42E06-29A2-490E-9B96-704591A307B9}" presName="hierRoot1" presStyleCnt="0"/>
      <dgm:spPr/>
    </dgm:pt>
    <dgm:pt modelId="{18A8B2F6-22C2-40F3-96CD-D18EE8234AF0}" type="pres">
      <dgm:prSet presAssocID="{12B42E06-29A2-490E-9B96-704591A307B9}" presName="composite" presStyleCnt="0"/>
      <dgm:spPr/>
    </dgm:pt>
    <dgm:pt modelId="{FE99107D-C8EE-4BFC-8AB0-F60A69D9DFD5}" type="pres">
      <dgm:prSet presAssocID="{12B42E06-29A2-490E-9B96-704591A307B9}" presName="background" presStyleLbl="node0" presStyleIdx="2" presStyleCnt="4"/>
      <dgm:spPr/>
    </dgm:pt>
    <dgm:pt modelId="{857F9402-095E-4EE9-BF95-633BD83F4621}" type="pres">
      <dgm:prSet presAssocID="{12B42E06-29A2-490E-9B96-704591A307B9}" presName="text" presStyleLbl="fgAcc0" presStyleIdx="2" presStyleCnt="4">
        <dgm:presLayoutVars>
          <dgm:chPref val="3"/>
        </dgm:presLayoutVars>
      </dgm:prSet>
      <dgm:spPr/>
    </dgm:pt>
    <dgm:pt modelId="{F66E9478-0B22-47BF-9136-AEA21E892B52}" type="pres">
      <dgm:prSet presAssocID="{12B42E06-29A2-490E-9B96-704591A307B9}" presName="hierChild2" presStyleCnt="0"/>
      <dgm:spPr/>
    </dgm:pt>
    <dgm:pt modelId="{84766A44-6F2E-4958-9CAA-33FD1F6E9C80}" type="pres">
      <dgm:prSet presAssocID="{54CBC5B7-2176-4725-B862-688F79834814}" presName="hierRoot1" presStyleCnt="0"/>
      <dgm:spPr/>
    </dgm:pt>
    <dgm:pt modelId="{408D1419-76AE-4577-8F12-DC856F0A3194}" type="pres">
      <dgm:prSet presAssocID="{54CBC5B7-2176-4725-B862-688F79834814}" presName="composite" presStyleCnt="0"/>
      <dgm:spPr/>
    </dgm:pt>
    <dgm:pt modelId="{1F135591-C246-4408-9742-5351E3334BAB}" type="pres">
      <dgm:prSet presAssocID="{54CBC5B7-2176-4725-B862-688F79834814}" presName="background" presStyleLbl="node0" presStyleIdx="3" presStyleCnt="4"/>
      <dgm:spPr/>
    </dgm:pt>
    <dgm:pt modelId="{00D064AF-08A2-4ADA-9F4F-F999B795C58E}" type="pres">
      <dgm:prSet presAssocID="{54CBC5B7-2176-4725-B862-688F79834814}" presName="text" presStyleLbl="fgAcc0" presStyleIdx="3" presStyleCnt="4">
        <dgm:presLayoutVars>
          <dgm:chPref val="3"/>
        </dgm:presLayoutVars>
      </dgm:prSet>
      <dgm:spPr/>
    </dgm:pt>
    <dgm:pt modelId="{3A2F5A97-4919-4C20-A31E-B73A261BE9D4}" type="pres">
      <dgm:prSet presAssocID="{54CBC5B7-2176-4725-B862-688F79834814}" presName="hierChild2" presStyleCnt="0"/>
      <dgm:spPr/>
    </dgm:pt>
  </dgm:ptLst>
  <dgm:cxnLst>
    <dgm:cxn modelId="{5DFA3013-4352-4301-A6E1-4F6F987908DC}" type="presOf" srcId="{E2420E24-7EF8-4607-B050-79AC5CDDEF26}" destId="{BF89F015-FDE5-4C8A-801E-8C012D01F788}" srcOrd="0" destOrd="0" presId="urn:microsoft.com/office/officeart/2005/8/layout/hierarchy1"/>
    <dgm:cxn modelId="{881CF126-2567-48AB-BA10-B520680A74E8}" type="presOf" srcId="{12B42E06-29A2-490E-9B96-704591A307B9}" destId="{857F9402-095E-4EE9-BF95-633BD83F4621}" srcOrd="0" destOrd="0" presId="urn:microsoft.com/office/officeart/2005/8/layout/hierarchy1"/>
    <dgm:cxn modelId="{426DD04F-7016-4878-95ED-531393F95665}" type="presOf" srcId="{C3958028-FF90-4278-A0C4-B4E562048CB3}" destId="{1D87018D-74A6-48AF-B3DF-1F8F5A38E456}" srcOrd="0" destOrd="0" presId="urn:microsoft.com/office/officeart/2005/8/layout/hierarchy1"/>
    <dgm:cxn modelId="{424EEF9E-92A4-47E0-A5E4-2F16550817AD}" srcId="{E2420E24-7EF8-4607-B050-79AC5CDDEF26}" destId="{DD66E66F-7CE8-4BF1-9AB9-37A7264E79D1}" srcOrd="1" destOrd="0" parTransId="{C789482A-5B4F-4580-B9D9-28D28EE41232}" sibTransId="{16706179-16F1-4912-AF04-3573304457DF}"/>
    <dgm:cxn modelId="{FC2D51A4-7643-43B0-84BB-A92D6B064344}" srcId="{E2420E24-7EF8-4607-B050-79AC5CDDEF26}" destId="{C3958028-FF90-4278-A0C4-B4E562048CB3}" srcOrd="0" destOrd="0" parTransId="{F63581F0-01F6-4ED1-B43D-A471DAA5F61F}" sibTransId="{B913E9EB-3AA3-4853-9B1D-11D5B0ADEBAE}"/>
    <dgm:cxn modelId="{B648BCA9-6806-4C62-932F-8CC8E045739F}" srcId="{E2420E24-7EF8-4607-B050-79AC5CDDEF26}" destId="{54CBC5B7-2176-4725-B862-688F79834814}" srcOrd="3" destOrd="0" parTransId="{C46FBBBE-5BEB-4BF3-B782-073B3E4713B6}" sibTransId="{80F371B4-7BD3-4CC1-8C4F-21A8319C2CAC}"/>
    <dgm:cxn modelId="{47BCB1B6-F074-47C5-8230-7228EE213A92}" type="presOf" srcId="{54CBC5B7-2176-4725-B862-688F79834814}" destId="{00D064AF-08A2-4ADA-9F4F-F999B795C58E}" srcOrd="0" destOrd="0" presId="urn:microsoft.com/office/officeart/2005/8/layout/hierarchy1"/>
    <dgm:cxn modelId="{83F654E5-E5A7-4965-B9CB-EA7B90F65C56}" srcId="{E2420E24-7EF8-4607-B050-79AC5CDDEF26}" destId="{12B42E06-29A2-490E-9B96-704591A307B9}" srcOrd="2" destOrd="0" parTransId="{D84CCD68-054C-486B-82D8-4A383028CCC7}" sibTransId="{5B4DD5C6-CC29-44B7-A6A2-4EC864116E94}"/>
    <dgm:cxn modelId="{58A792EF-4767-4CA7-A1FE-9571984C04DA}" type="presOf" srcId="{DD66E66F-7CE8-4BF1-9AB9-37A7264E79D1}" destId="{12633794-861D-40FA-8509-03A470ABC5AB}" srcOrd="0" destOrd="0" presId="urn:microsoft.com/office/officeart/2005/8/layout/hierarchy1"/>
    <dgm:cxn modelId="{FA73AD7A-8797-470F-B525-B2D7A22207D4}" type="presParOf" srcId="{BF89F015-FDE5-4C8A-801E-8C012D01F788}" destId="{2465AE0F-5001-41E7-8E56-DE291D2EDA46}" srcOrd="0" destOrd="0" presId="urn:microsoft.com/office/officeart/2005/8/layout/hierarchy1"/>
    <dgm:cxn modelId="{6E0D6DB3-65DA-4DBC-9618-1C52964BF49A}" type="presParOf" srcId="{2465AE0F-5001-41E7-8E56-DE291D2EDA46}" destId="{2E7180ED-1A49-4113-8632-5E1E6A35F5F6}" srcOrd="0" destOrd="0" presId="urn:microsoft.com/office/officeart/2005/8/layout/hierarchy1"/>
    <dgm:cxn modelId="{60C3BE64-6C7D-4010-A266-16095665BE56}" type="presParOf" srcId="{2E7180ED-1A49-4113-8632-5E1E6A35F5F6}" destId="{05154739-75E0-486B-9B72-7411793EC031}" srcOrd="0" destOrd="0" presId="urn:microsoft.com/office/officeart/2005/8/layout/hierarchy1"/>
    <dgm:cxn modelId="{27E4A7DC-9CF2-4EB4-9A0B-FDA24543B7CA}" type="presParOf" srcId="{2E7180ED-1A49-4113-8632-5E1E6A35F5F6}" destId="{1D87018D-74A6-48AF-B3DF-1F8F5A38E456}" srcOrd="1" destOrd="0" presId="urn:microsoft.com/office/officeart/2005/8/layout/hierarchy1"/>
    <dgm:cxn modelId="{5CB3B92A-B7DE-4E1E-AE75-ABD5374C063B}" type="presParOf" srcId="{2465AE0F-5001-41E7-8E56-DE291D2EDA46}" destId="{1317E445-E708-45D7-9B4A-58F3A3A20A2B}" srcOrd="1" destOrd="0" presId="urn:microsoft.com/office/officeart/2005/8/layout/hierarchy1"/>
    <dgm:cxn modelId="{280BE06C-5152-4446-AB31-AB4DCEBB0C10}" type="presParOf" srcId="{BF89F015-FDE5-4C8A-801E-8C012D01F788}" destId="{B58B5235-BFAC-43E3-ADD9-87ADC6D327C1}" srcOrd="1" destOrd="0" presId="urn:microsoft.com/office/officeart/2005/8/layout/hierarchy1"/>
    <dgm:cxn modelId="{50493075-3872-4910-BEDF-4C6DE732442F}" type="presParOf" srcId="{B58B5235-BFAC-43E3-ADD9-87ADC6D327C1}" destId="{190CCCCF-FE33-4230-9408-924FB3EF1784}" srcOrd="0" destOrd="0" presId="urn:microsoft.com/office/officeart/2005/8/layout/hierarchy1"/>
    <dgm:cxn modelId="{EBDAED0D-8B25-431C-A9D4-E684459BAEB6}" type="presParOf" srcId="{190CCCCF-FE33-4230-9408-924FB3EF1784}" destId="{FD67ADAE-050A-48AC-AEC5-B1E025C2AC3F}" srcOrd="0" destOrd="0" presId="urn:microsoft.com/office/officeart/2005/8/layout/hierarchy1"/>
    <dgm:cxn modelId="{F40F0277-65EF-4944-A99B-DC9C66FCE78D}" type="presParOf" srcId="{190CCCCF-FE33-4230-9408-924FB3EF1784}" destId="{12633794-861D-40FA-8509-03A470ABC5AB}" srcOrd="1" destOrd="0" presId="urn:microsoft.com/office/officeart/2005/8/layout/hierarchy1"/>
    <dgm:cxn modelId="{08EA09CA-97DC-4A54-9547-48A15BA1AE7A}" type="presParOf" srcId="{B58B5235-BFAC-43E3-ADD9-87ADC6D327C1}" destId="{E756AD1B-8B2D-4C6E-8A7E-8B84A54731C0}" srcOrd="1" destOrd="0" presId="urn:microsoft.com/office/officeart/2005/8/layout/hierarchy1"/>
    <dgm:cxn modelId="{A53853CB-E134-4850-863D-DC352A841CFE}" type="presParOf" srcId="{BF89F015-FDE5-4C8A-801E-8C012D01F788}" destId="{ED5ED0C9-71CF-4B4F-A47C-B6D6355C39DA}" srcOrd="2" destOrd="0" presId="urn:microsoft.com/office/officeart/2005/8/layout/hierarchy1"/>
    <dgm:cxn modelId="{7C9C88CB-BFF6-47BC-A2B4-7E13C919DA99}" type="presParOf" srcId="{ED5ED0C9-71CF-4B4F-A47C-B6D6355C39DA}" destId="{18A8B2F6-22C2-40F3-96CD-D18EE8234AF0}" srcOrd="0" destOrd="0" presId="urn:microsoft.com/office/officeart/2005/8/layout/hierarchy1"/>
    <dgm:cxn modelId="{32F72F18-9BC4-4FB5-8483-B1639200C3D2}" type="presParOf" srcId="{18A8B2F6-22C2-40F3-96CD-D18EE8234AF0}" destId="{FE99107D-C8EE-4BFC-8AB0-F60A69D9DFD5}" srcOrd="0" destOrd="0" presId="urn:microsoft.com/office/officeart/2005/8/layout/hierarchy1"/>
    <dgm:cxn modelId="{8752ECE4-467B-4989-A866-D9E5BDAF9F6F}" type="presParOf" srcId="{18A8B2F6-22C2-40F3-96CD-D18EE8234AF0}" destId="{857F9402-095E-4EE9-BF95-633BD83F4621}" srcOrd="1" destOrd="0" presId="urn:microsoft.com/office/officeart/2005/8/layout/hierarchy1"/>
    <dgm:cxn modelId="{BBAEE41F-CDEE-44C7-93A1-C9EA809069FD}" type="presParOf" srcId="{ED5ED0C9-71CF-4B4F-A47C-B6D6355C39DA}" destId="{F66E9478-0B22-47BF-9136-AEA21E892B52}" srcOrd="1" destOrd="0" presId="urn:microsoft.com/office/officeart/2005/8/layout/hierarchy1"/>
    <dgm:cxn modelId="{420123B6-581D-45A8-971F-4CF6594CC69E}" type="presParOf" srcId="{BF89F015-FDE5-4C8A-801E-8C012D01F788}" destId="{84766A44-6F2E-4958-9CAA-33FD1F6E9C80}" srcOrd="3" destOrd="0" presId="urn:microsoft.com/office/officeart/2005/8/layout/hierarchy1"/>
    <dgm:cxn modelId="{0F4F3CD8-96A7-49BF-8965-B6E93C02202D}" type="presParOf" srcId="{84766A44-6F2E-4958-9CAA-33FD1F6E9C80}" destId="{408D1419-76AE-4577-8F12-DC856F0A3194}" srcOrd="0" destOrd="0" presId="urn:microsoft.com/office/officeart/2005/8/layout/hierarchy1"/>
    <dgm:cxn modelId="{6BDD95D3-8AC0-45BA-B28F-375EF68AF0B7}" type="presParOf" srcId="{408D1419-76AE-4577-8F12-DC856F0A3194}" destId="{1F135591-C246-4408-9742-5351E3334BAB}" srcOrd="0" destOrd="0" presId="urn:microsoft.com/office/officeart/2005/8/layout/hierarchy1"/>
    <dgm:cxn modelId="{BAF25CA7-F4E3-4499-9F30-AD84F99F8A25}" type="presParOf" srcId="{408D1419-76AE-4577-8F12-DC856F0A3194}" destId="{00D064AF-08A2-4ADA-9F4F-F999B795C58E}" srcOrd="1" destOrd="0" presId="urn:microsoft.com/office/officeart/2005/8/layout/hierarchy1"/>
    <dgm:cxn modelId="{8A06FDBB-FB48-46C3-B20F-8A813BC62615}" type="presParOf" srcId="{84766A44-6F2E-4958-9CAA-33FD1F6E9C80}" destId="{3A2F5A97-4919-4C20-A31E-B73A261BE9D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E1FA9B7-D1C6-440D-85E2-3C7EB1583E4F}">
      <dsp:nvSpPr>
        <dsp:cNvPr id="0" name=""/>
        <dsp:cNvSpPr/>
      </dsp:nvSpPr>
      <dsp:spPr>
        <a:xfrm>
          <a:off x="0" y="0"/>
          <a:ext cx="8209280" cy="68243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Improving stakeholder engagement is a priority in Central Asia countries</a:t>
          </a:r>
          <a:endParaRPr lang="en-US" sz="1800" kern="1200"/>
        </a:p>
      </dsp:txBody>
      <dsp:txXfrm>
        <a:off x="19988" y="19988"/>
        <a:ext cx="7415213" cy="642458"/>
      </dsp:txXfrm>
    </dsp:sp>
    <dsp:sp modelId="{9A7F8CDE-2FF9-4E4B-8BBF-6E25EF42B355}">
      <dsp:nvSpPr>
        <dsp:cNvPr id="0" name=""/>
        <dsp:cNvSpPr/>
      </dsp:nvSpPr>
      <dsp:spPr>
        <a:xfrm>
          <a:off x="687527" y="806513"/>
          <a:ext cx="8209280" cy="682434"/>
        </a:xfrm>
        <a:prstGeom prst="roundRect">
          <a:avLst>
            <a:gd name="adj" fmla="val 10000"/>
          </a:avLst>
        </a:prstGeom>
        <a:solidFill>
          <a:schemeClr val="accent2">
            <a:hueOff val="-482067"/>
            <a:satOff val="-3308"/>
            <a:lumOff val="16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 dirty="0"/>
            <a:t>Recent improvements are very welcome and will continue</a:t>
          </a:r>
          <a:endParaRPr lang="en-US" sz="1800" kern="1200" dirty="0"/>
        </a:p>
      </dsp:txBody>
      <dsp:txXfrm>
        <a:off x="707515" y="826501"/>
        <a:ext cx="7038194" cy="642458"/>
      </dsp:txXfrm>
    </dsp:sp>
    <dsp:sp modelId="{C8DA3F5D-76C8-42D8-AB30-F04045E00A44}">
      <dsp:nvSpPr>
        <dsp:cNvPr id="0" name=""/>
        <dsp:cNvSpPr/>
      </dsp:nvSpPr>
      <dsp:spPr>
        <a:xfrm>
          <a:off x="1364792" y="1613027"/>
          <a:ext cx="8209280" cy="682434"/>
        </a:xfrm>
        <a:prstGeom prst="roundRect">
          <a:avLst>
            <a:gd name="adj" fmla="val 10000"/>
          </a:avLst>
        </a:prstGeom>
        <a:solidFill>
          <a:schemeClr val="accent2">
            <a:hueOff val="-964133"/>
            <a:satOff val="-6616"/>
            <a:lumOff val="339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Innovative tools have been used, but not always in a systematic way</a:t>
          </a:r>
          <a:endParaRPr lang="en-US" sz="1800" kern="1200"/>
        </a:p>
      </dsp:txBody>
      <dsp:txXfrm>
        <a:off x="1384780" y="1633015"/>
        <a:ext cx="7048455" cy="642458"/>
      </dsp:txXfrm>
    </dsp:sp>
    <dsp:sp modelId="{7B72C214-A73D-4F71-AB0D-3AF77DA6377F}">
      <dsp:nvSpPr>
        <dsp:cNvPr id="0" name=""/>
        <dsp:cNvSpPr/>
      </dsp:nvSpPr>
      <dsp:spPr>
        <a:xfrm>
          <a:off x="2052319" y="2419540"/>
          <a:ext cx="8209280" cy="682434"/>
        </a:xfrm>
        <a:prstGeom prst="roundRect">
          <a:avLst>
            <a:gd name="adj" fmla="val 10000"/>
          </a:avLst>
        </a:prstGeom>
        <a:solidFill>
          <a:schemeClr val="accent2">
            <a:hueOff val="-1446200"/>
            <a:satOff val="-9924"/>
            <a:lumOff val="509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800" kern="1200"/>
            <a:t>There is scope to strengthen new practices and upgrade them gradually</a:t>
          </a:r>
          <a:endParaRPr lang="en-US" sz="1800" kern="1200"/>
        </a:p>
      </dsp:txBody>
      <dsp:txXfrm>
        <a:off x="2072307" y="2439528"/>
        <a:ext cx="7038194" cy="642458"/>
      </dsp:txXfrm>
    </dsp:sp>
    <dsp:sp modelId="{D60415C8-8FE2-4ACA-8CB4-DD254125783F}">
      <dsp:nvSpPr>
        <dsp:cNvPr id="0" name=""/>
        <dsp:cNvSpPr/>
      </dsp:nvSpPr>
      <dsp:spPr>
        <a:xfrm>
          <a:off x="7765697" y="522682"/>
          <a:ext cx="443582" cy="44358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7865503" y="522682"/>
        <a:ext cx="243970" cy="333795"/>
      </dsp:txXfrm>
    </dsp:sp>
    <dsp:sp modelId="{C156ADA4-82FF-4167-B0A2-D2B7B98539A6}">
      <dsp:nvSpPr>
        <dsp:cNvPr id="0" name=""/>
        <dsp:cNvSpPr/>
      </dsp:nvSpPr>
      <dsp:spPr>
        <a:xfrm>
          <a:off x="8453224" y="1329196"/>
          <a:ext cx="443582" cy="44358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878705"/>
            <a:satOff val="-3312"/>
            <a:lumOff val="361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78705"/>
              <a:satOff val="-3312"/>
              <a:lumOff val="3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8553030" y="1329196"/>
        <a:ext cx="243970" cy="333795"/>
      </dsp:txXfrm>
    </dsp:sp>
    <dsp:sp modelId="{2C09A3F5-279A-4D65-8F63-3CD49AFE9A4D}">
      <dsp:nvSpPr>
        <dsp:cNvPr id="0" name=""/>
        <dsp:cNvSpPr/>
      </dsp:nvSpPr>
      <dsp:spPr>
        <a:xfrm>
          <a:off x="9130490" y="2135709"/>
          <a:ext cx="443582" cy="443582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-1757410"/>
            <a:satOff val="-6624"/>
            <a:lumOff val="722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1757410"/>
              <a:satOff val="-6624"/>
              <a:lumOff val="72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100" kern="1200"/>
        </a:p>
      </dsp:txBody>
      <dsp:txXfrm>
        <a:off x="9230296" y="2135709"/>
        <a:ext cx="243970" cy="3337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30EDC67-5BED-4C6F-A2CF-5EB92ED5711E}">
      <dsp:nvSpPr>
        <dsp:cNvPr id="0" name=""/>
        <dsp:cNvSpPr/>
      </dsp:nvSpPr>
      <dsp:spPr>
        <a:xfrm>
          <a:off x="1130019" y="373804"/>
          <a:ext cx="1285965" cy="12859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398E172-7845-4702-B1E7-AFC964851DB6}">
      <dsp:nvSpPr>
        <dsp:cNvPr id="0" name=""/>
        <dsp:cNvSpPr/>
      </dsp:nvSpPr>
      <dsp:spPr>
        <a:xfrm>
          <a:off x="344152" y="2013943"/>
          <a:ext cx="28577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noProof="0" dirty="0"/>
            <a:t>Would like to participate more and be engaged at early stages of the regulatory process</a:t>
          </a:r>
        </a:p>
      </dsp:txBody>
      <dsp:txXfrm>
        <a:off x="344152" y="2013943"/>
        <a:ext cx="2857700" cy="720000"/>
      </dsp:txXfrm>
    </dsp:sp>
    <dsp:sp modelId="{5EB55ED7-19D9-4D0A-BEE6-B258B8733129}">
      <dsp:nvSpPr>
        <dsp:cNvPr id="0" name=""/>
        <dsp:cNvSpPr/>
      </dsp:nvSpPr>
      <dsp:spPr>
        <a:xfrm>
          <a:off x="4487817" y="373804"/>
          <a:ext cx="1285965" cy="12859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E48F50-1BB6-48B9-8A2F-5DFAADA378CF}">
      <dsp:nvSpPr>
        <dsp:cNvPr id="0" name=""/>
        <dsp:cNvSpPr/>
      </dsp:nvSpPr>
      <dsp:spPr>
        <a:xfrm>
          <a:off x="3701950" y="2013943"/>
          <a:ext cx="28577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noProof="0" dirty="0"/>
            <a:t>Is ready to contribute constructively in the different engagement modalities</a:t>
          </a:r>
        </a:p>
      </dsp:txBody>
      <dsp:txXfrm>
        <a:off x="3701950" y="2013943"/>
        <a:ext cx="2857700" cy="720000"/>
      </dsp:txXfrm>
    </dsp:sp>
    <dsp:sp modelId="{74296EA9-FA62-4BA8-BC9F-94C4908FBAFB}">
      <dsp:nvSpPr>
        <dsp:cNvPr id="0" name=""/>
        <dsp:cNvSpPr/>
      </dsp:nvSpPr>
      <dsp:spPr>
        <a:xfrm>
          <a:off x="7845615" y="373804"/>
          <a:ext cx="1285965" cy="12859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C445D59-9985-4976-BD37-902400908B78}">
      <dsp:nvSpPr>
        <dsp:cNvPr id="0" name=""/>
        <dsp:cNvSpPr/>
      </dsp:nvSpPr>
      <dsp:spPr>
        <a:xfrm>
          <a:off x="7059747" y="2013943"/>
          <a:ext cx="2857700" cy="72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700" kern="1200" noProof="0" dirty="0"/>
            <a:t>Could bring innovative solutions that could have a positive impact on regulatory outcomes</a:t>
          </a:r>
        </a:p>
      </dsp:txBody>
      <dsp:txXfrm>
        <a:off x="7059747" y="2013943"/>
        <a:ext cx="2857700" cy="7200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AECF68-95E8-43C7-B0B8-E52211308A8F}">
      <dsp:nvSpPr>
        <dsp:cNvPr id="0" name=""/>
        <dsp:cNvSpPr/>
      </dsp:nvSpPr>
      <dsp:spPr>
        <a:xfrm>
          <a:off x="1130019" y="291412"/>
          <a:ext cx="1285965" cy="1285965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F8D63A4-8920-4953-B971-75C37FCF2AD1}">
      <dsp:nvSpPr>
        <dsp:cNvPr id="0" name=""/>
        <dsp:cNvSpPr/>
      </dsp:nvSpPr>
      <dsp:spPr>
        <a:xfrm>
          <a:off x="344152" y="1955562"/>
          <a:ext cx="285770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Acknowledge the relevance to engage with stakeholders along the process</a:t>
          </a:r>
          <a:endParaRPr lang="en-US" sz="1600" kern="1200" dirty="0"/>
        </a:p>
      </dsp:txBody>
      <dsp:txXfrm>
        <a:off x="344152" y="1955562"/>
        <a:ext cx="2857700" cy="855000"/>
      </dsp:txXfrm>
    </dsp:sp>
    <dsp:sp modelId="{315D4968-1310-44B2-9168-7989EE7F5E46}">
      <dsp:nvSpPr>
        <dsp:cNvPr id="0" name=""/>
        <dsp:cNvSpPr/>
      </dsp:nvSpPr>
      <dsp:spPr>
        <a:xfrm>
          <a:off x="4487817" y="291412"/>
          <a:ext cx="1285965" cy="1285965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0B43225-8577-4D76-B58F-2F6CE0FAE961}">
      <dsp:nvSpPr>
        <dsp:cNvPr id="0" name=""/>
        <dsp:cNvSpPr/>
      </dsp:nvSpPr>
      <dsp:spPr>
        <a:xfrm>
          <a:off x="3701950" y="1955562"/>
          <a:ext cx="285770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Are quickly learning how to use new tools to engage with stakeholders and are experimenting with them</a:t>
          </a:r>
          <a:endParaRPr lang="en-US" sz="1600" kern="1200" dirty="0"/>
        </a:p>
      </dsp:txBody>
      <dsp:txXfrm>
        <a:off x="3701950" y="1955562"/>
        <a:ext cx="2857700" cy="855000"/>
      </dsp:txXfrm>
    </dsp:sp>
    <dsp:sp modelId="{B4619487-7A93-4EE6-AA55-B87EE81317B7}">
      <dsp:nvSpPr>
        <dsp:cNvPr id="0" name=""/>
        <dsp:cNvSpPr/>
      </dsp:nvSpPr>
      <dsp:spPr>
        <a:xfrm>
          <a:off x="7845615" y="291412"/>
          <a:ext cx="1285965" cy="1285965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11CC5F5-343D-44A6-ABD9-48C99001805D}">
      <dsp:nvSpPr>
        <dsp:cNvPr id="0" name=""/>
        <dsp:cNvSpPr/>
      </dsp:nvSpPr>
      <dsp:spPr>
        <a:xfrm>
          <a:off x="7059747" y="1955562"/>
          <a:ext cx="2857700" cy="855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600" kern="1200" dirty="0"/>
            <a:t>Are building trust in the relationships with stakeholders by being more responsive, more efficient and more transparent</a:t>
          </a:r>
          <a:endParaRPr lang="en-US" sz="1600" kern="1200" dirty="0"/>
        </a:p>
      </dsp:txBody>
      <dsp:txXfrm>
        <a:off x="7059747" y="1955562"/>
        <a:ext cx="2857700" cy="8550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154739-75E0-486B-9B72-7411793EC031}">
      <dsp:nvSpPr>
        <dsp:cNvPr id="0" name=""/>
        <dsp:cNvSpPr/>
      </dsp:nvSpPr>
      <dsp:spPr>
        <a:xfrm>
          <a:off x="3006" y="756179"/>
          <a:ext cx="2146518" cy="13630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87018D-74A6-48AF-B3DF-1F8F5A38E456}">
      <dsp:nvSpPr>
        <dsp:cNvPr id="0" name=""/>
        <dsp:cNvSpPr/>
      </dsp:nvSpPr>
      <dsp:spPr>
        <a:xfrm>
          <a:off x="241508" y="982756"/>
          <a:ext cx="2146518" cy="1363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Formal mechanisms, e.g., public consultation or the use of RIA, still have limitations</a:t>
          </a:r>
          <a:endParaRPr lang="en-US" sz="1500" kern="1200" dirty="0"/>
        </a:p>
      </dsp:txBody>
      <dsp:txXfrm>
        <a:off x="281430" y="1022678"/>
        <a:ext cx="2066674" cy="1283195"/>
      </dsp:txXfrm>
    </dsp:sp>
    <dsp:sp modelId="{FD67ADAE-050A-48AC-AEC5-B1E025C2AC3F}">
      <dsp:nvSpPr>
        <dsp:cNvPr id="0" name=""/>
        <dsp:cNvSpPr/>
      </dsp:nvSpPr>
      <dsp:spPr>
        <a:xfrm>
          <a:off x="2626528" y="756179"/>
          <a:ext cx="2146518" cy="13630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2633794-861D-40FA-8509-03A470ABC5AB}">
      <dsp:nvSpPr>
        <dsp:cNvPr id="0" name=""/>
        <dsp:cNvSpPr/>
      </dsp:nvSpPr>
      <dsp:spPr>
        <a:xfrm>
          <a:off x="2865030" y="982756"/>
          <a:ext cx="2146518" cy="1363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Capacities to manage stakeholder engagement, both in government and the private sector, must be developed and consolidated</a:t>
          </a:r>
          <a:endParaRPr lang="en-US" sz="1500" kern="1200" dirty="0"/>
        </a:p>
      </dsp:txBody>
      <dsp:txXfrm>
        <a:off x="2904952" y="1022678"/>
        <a:ext cx="2066674" cy="1283195"/>
      </dsp:txXfrm>
    </dsp:sp>
    <dsp:sp modelId="{FE99107D-C8EE-4BFC-8AB0-F60A69D9DFD5}">
      <dsp:nvSpPr>
        <dsp:cNvPr id="0" name=""/>
        <dsp:cNvSpPr/>
      </dsp:nvSpPr>
      <dsp:spPr>
        <a:xfrm>
          <a:off x="5250051" y="756179"/>
          <a:ext cx="2146518" cy="13630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7F9402-095E-4EE9-BF95-633BD83F4621}">
      <dsp:nvSpPr>
        <dsp:cNvPr id="0" name=""/>
        <dsp:cNvSpPr/>
      </dsp:nvSpPr>
      <dsp:spPr>
        <a:xfrm>
          <a:off x="5488553" y="982756"/>
          <a:ext cx="2146518" cy="1363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1500" kern="1200" dirty="0"/>
            <a:t>Resistance to change needs to be overcome – sensitization, internal coordination and consensus building should be promoted</a:t>
          </a:r>
          <a:endParaRPr lang="en-US" sz="1500" kern="1200" dirty="0"/>
        </a:p>
      </dsp:txBody>
      <dsp:txXfrm>
        <a:off x="5528475" y="1022678"/>
        <a:ext cx="2066674" cy="1283195"/>
      </dsp:txXfrm>
    </dsp:sp>
    <dsp:sp modelId="{1F135591-C246-4408-9742-5351E3334BAB}">
      <dsp:nvSpPr>
        <dsp:cNvPr id="0" name=""/>
        <dsp:cNvSpPr/>
      </dsp:nvSpPr>
      <dsp:spPr>
        <a:xfrm>
          <a:off x="7873573" y="756179"/>
          <a:ext cx="2146518" cy="136303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D064AF-08A2-4ADA-9F4F-F999B795C58E}">
      <dsp:nvSpPr>
        <dsp:cNvPr id="0" name=""/>
        <dsp:cNvSpPr/>
      </dsp:nvSpPr>
      <dsp:spPr>
        <a:xfrm>
          <a:off x="8112075" y="982756"/>
          <a:ext cx="2146518" cy="136303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500" kern="1200" dirty="0"/>
            <a:t>Communication is fundamental to build trust and ensure successful partnerships</a:t>
          </a:r>
        </a:p>
      </dsp:txBody>
      <dsp:txXfrm>
        <a:off x="8151997" y="1022678"/>
        <a:ext cx="2066674" cy="1283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0E39AA-64BE-47B4-8C19-D1B5AD20EDB4}" type="datetimeFigureOut">
              <a:rPr lang="es-MX" smtClean="0"/>
              <a:t>19/01/2023</a:t>
            </a:fld>
            <a:endParaRPr lang="es-MX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249FE-6258-4D18-B290-49DB5A33D77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60290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99920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436980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99990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859809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7573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9244352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0552801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8172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058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624D31-43A5-475A-80CF-332C9F6DCF35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896983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C9CAD897-D46E-4AD2-BD9B-49DD3E640873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97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98624D31-43A5-475A-80CF-332C9F6DCF35}" type="datetimeFigureOut">
              <a:rPr lang="en-US" smtClean="0"/>
              <a:t>1/19/2023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1630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BD7613-FE72-EA20-5DF2-ADA205C57C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458969" y="1265562"/>
            <a:ext cx="5928358" cy="2767102"/>
          </a:xfrm>
        </p:spPr>
        <p:txBody>
          <a:bodyPr>
            <a:normAutofit/>
          </a:bodyPr>
          <a:lstStyle/>
          <a:p>
            <a:r>
              <a:rPr lang="en-GB" sz="2100" dirty="0"/>
              <a:t>Country delegations group work</a:t>
            </a:r>
            <a:br>
              <a:rPr lang="en-GB" sz="2100" dirty="0"/>
            </a:br>
            <a:br>
              <a:rPr lang="en-GB" sz="2100" dirty="0"/>
            </a:br>
            <a:r>
              <a:rPr lang="en-GB" sz="2100" dirty="0"/>
              <a:t>some final thoughts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AEEC6BD-9478-93D4-42E5-77D002F3E96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458969" y="4352543"/>
            <a:ext cx="5928358" cy="16353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GB" sz="1300" dirty="0"/>
              <a:t>Delia Rodrigo - Senior Regulatory Reform Expert</a:t>
            </a:r>
          </a:p>
          <a:p>
            <a:pPr>
              <a:lnSpc>
                <a:spcPct val="90000"/>
              </a:lnSpc>
            </a:pPr>
            <a:r>
              <a:rPr lang="en-GB" sz="1300" dirty="0" err="1"/>
              <a:t>allio|rodrigo</a:t>
            </a:r>
            <a:r>
              <a:rPr lang="en-GB" sz="1300" dirty="0"/>
              <a:t> consulting</a:t>
            </a:r>
          </a:p>
          <a:p>
            <a:pPr>
              <a:lnSpc>
                <a:spcPct val="90000"/>
              </a:lnSpc>
            </a:pPr>
            <a:r>
              <a:rPr lang="en-GB" sz="1300" dirty="0"/>
              <a:t>United States – Central Asia</a:t>
            </a:r>
          </a:p>
          <a:p>
            <a:pPr>
              <a:lnSpc>
                <a:spcPct val="90000"/>
              </a:lnSpc>
            </a:pPr>
            <a:r>
              <a:rPr lang="en-US" sz="1300" dirty="0"/>
              <a:t>Digital Trade Workshop on Stakeholder Engagement</a:t>
            </a:r>
          </a:p>
          <a:p>
            <a:pPr>
              <a:lnSpc>
                <a:spcPct val="90000"/>
              </a:lnSpc>
            </a:pPr>
            <a:r>
              <a:rPr lang="en-US" sz="1300" dirty="0"/>
              <a:t>Tbilisi, 20</a:t>
            </a:r>
            <a:r>
              <a:rPr lang="en-US" sz="1300" baseline="30000" dirty="0"/>
              <a:t>th</a:t>
            </a:r>
            <a:r>
              <a:rPr lang="en-US" sz="1300" dirty="0"/>
              <a:t> of January 2023</a:t>
            </a:r>
            <a:endParaRPr lang="es-MX" sz="1300" dirty="0"/>
          </a:p>
        </p:txBody>
      </p:sp>
      <p:pic>
        <p:nvPicPr>
          <p:cNvPr id="7" name="Picture 4" descr="People at the meeting desk">
            <a:extLst>
              <a:ext uri="{FF2B5EF4-FFF2-40B4-BE49-F238E27FC236}">
                <a16:creationId xmlns:a16="http://schemas.microsoft.com/office/drawing/2014/main" id="{A3EE20B1-BBB0-D309-AD19-BC81CAA9A00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211" r="35614"/>
          <a:stretch/>
        </p:blipFill>
        <p:spPr>
          <a:xfrm>
            <a:off x="20" y="10"/>
            <a:ext cx="4654277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707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55EA38B-2C52-4658-1D67-8DC6FADC0B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GB" dirty="0"/>
              <a:t>Some facts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12DDC13C-AB60-4B88-23E7-35A6DCF857E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98161182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78697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5CF53F9-845D-7C99-67FD-79AD3100CE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GB" dirty="0"/>
              <a:t>The private sector…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B561BFA-7196-7F99-9383-720E9A6C7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17107007"/>
              </p:ext>
            </p:extLst>
          </p:nvPr>
        </p:nvGraphicFramePr>
        <p:xfrm>
          <a:off x="965200" y="2638425"/>
          <a:ext cx="10261600" cy="31077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0093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CCD1C27-CF51-88AA-2EC6-851A302773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GB" dirty="0"/>
              <a:t>The regulators…</a:t>
            </a:r>
          </a:p>
        </p:txBody>
      </p:sp>
      <p:graphicFrame>
        <p:nvGraphicFramePr>
          <p:cNvPr id="7" name="Marcador de contenido 2">
            <a:extLst>
              <a:ext uri="{FF2B5EF4-FFF2-40B4-BE49-F238E27FC236}">
                <a16:creationId xmlns:a16="http://schemas.microsoft.com/office/drawing/2014/main" id="{AA1A3185-C91D-8FDB-7597-3F1C1C835E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511911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901595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86C35A0-3EE5-0A52-84AC-EEEE60A8C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</p:spPr>
        <p:txBody>
          <a:bodyPr>
            <a:normAutofit/>
          </a:bodyPr>
          <a:lstStyle/>
          <a:p>
            <a:r>
              <a:rPr lang="en-GB" dirty="0"/>
              <a:t>Challenges remain though….</a:t>
            </a:r>
          </a:p>
        </p:txBody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9C25FA94-9E74-5A41-C24C-93360344F63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0350934"/>
              </p:ext>
            </p:extLst>
          </p:nvPr>
        </p:nvGraphicFramePr>
        <p:xfrm>
          <a:off x="965201" y="2638425"/>
          <a:ext cx="10261600" cy="31019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331669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33976D1-3430-450C-A978-87A9A6E8E7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D6AAC78-7D86-415A-ADC1-2B47480796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49680" y="1248156"/>
            <a:ext cx="9692640" cy="4361688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2A658D9-F185-44F1-BA33-D50320D1D0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62228" y="1060704"/>
            <a:ext cx="10067544" cy="4736592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8882018-D05A-D5E7-22B8-382A18E313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467418"/>
            <a:ext cx="7729728" cy="1188720"/>
          </a:xfrm>
          <a:solidFill>
            <a:srgbClr val="FFFFFF"/>
          </a:solidFill>
        </p:spPr>
        <p:txBody>
          <a:bodyPr>
            <a:normAutofit/>
          </a:bodyPr>
          <a:lstStyle/>
          <a:p>
            <a:r>
              <a:rPr lang="en-GB" dirty="0"/>
              <a:t>Let´s discuss together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35D95DE-C7B0-A248-116D-EF93463DD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6062" y="2291262"/>
            <a:ext cx="8779512" cy="3204970"/>
          </a:xfrm>
        </p:spPr>
        <p:txBody>
          <a:bodyPr>
            <a:normAutofit/>
          </a:bodyPr>
          <a:lstStyle/>
          <a:p>
            <a:pPr lvl="1"/>
            <a:r>
              <a:rPr lang="en-GB" sz="1800" dirty="0">
                <a:solidFill>
                  <a:srgbClr val="404040"/>
                </a:solidFill>
              </a:rPr>
              <a:t>What are practical steps that we can take to improve stakeholder engagement?</a:t>
            </a:r>
          </a:p>
          <a:p>
            <a:pPr lvl="1"/>
            <a:r>
              <a:rPr lang="en-GB" sz="1800" dirty="0">
                <a:solidFill>
                  <a:srgbClr val="404040"/>
                </a:solidFill>
              </a:rPr>
              <a:t>How can we bring good practices to the work on digital trade and ensure collaboration between relevant stakeholders and government institutions?</a:t>
            </a:r>
          </a:p>
          <a:p>
            <a:pPr lvl="1"/>
            <a:r>
              <a:rPr lang="en-GB" sz="1800" dirty="0">
                <a:solidFill>
                  <a:srgbClr val="404040"/>
                </a:solidFill>
              </a:rPr>
              <a:t>In the framework of this Working Group, how can we continue the exchange of good practices in stakeholder engagement?</a:t>
            </a:r>
          </a:p>
          <a:p>
            <a:pPr lvl="1"/>
            <a:endParaRPr lang="en-GB" dirty="0">
              <a:solidFill>
                <a:srgbClr val="40404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9109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7">
            <a:extLst>
              <a:ext uri="{FF2B5EF4-FFF2-40B4-BE49-F238E27FC236}">
                <a16:creationId xmlns:a16="http://schemas.microsoft.com/office/drawing/2014/main" id="{BAC87F6E-526A-49B5-995D-42DB656594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77894" y="1443035"/>
            <a:ext cx="3971932" cy="3971930"/>
          </a:xfrm>
          <a:prstGeom prst="ellipse">
            <a:avLst/>
          </a:prstGeom>
          <a:solidFill>
            <a:srgbClr val="FFFFFF"/>
          </a:solidFill>
          <a:ln w="31750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C6B9AD5-F14F-2928-9FBE-200DA5B88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1344" y="1586484"/>
            <a:ext cx="3685032" cy="3685032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txBody>
          <a:bodyPr>
            <a:normAutofit/>
          </a:bodyPr>
          <a:lstStyle/>
          <a:p>
            <a:r>
              <a:rPr lang="es-MX" sz="3000">
                <a:solidFill>
                  <a:srgbClr val="FFFFFF"/>
                </a:solidFill>
              </a:rPr>
              <a:t>Thank you!</a:t>
            </a:r>
          </a:p>
        </p:txBody>
      </p:sp>
      <p:sp>
        <p:nvSpPr>
          <p:cNvPr id="15" name="Rectangle 9">
            <a:extLst>
              <a:ext uri="{FF2B5EF4-FFF2-40B4-BE49-F238E27FC236}">
                <a16:creationId xmlns:a16="http://schemas.microsoft.com/office/drawing/2014/main" id="{5E5436DB-4E8B-43A5-AE55-1C527B62E2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18743" y="797433"/>
            <a:ext cx="5934456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0D65299F-028F-4AFC-B46A-8DB33E20FE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783335" y="960120"/>
            <a:ext cx="5605272" cy="493776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78C8DC1-2B4A-3294-41C1-D7A5381AE5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59551" y="1444752"/>
            <a:ext cx="4652840" cy="3968496"/>
          </a:xfrm>
        </p:spPr>
        <p:txBody>
          <a:bodyPr anchor="ctr">
            <a:normAutofit/>
          </a:bodyPr>
          <a:lstStyle/>
          <a:p>
            <a:endParaRPr lang="es-MX">
              <a:solidFill>
                <a:srgbClr val="404040"/>
              </a:solidFill>
            </a:endParaRPr>
          </a:p>
          <a:p>
            <a:r>
              <a:rPr lang="es-MX">
                <a:solidFill>
                  <a:srgbClr val="404040"/>
                </a:solidFill>
              </a:rPr>
              <a:t>drodrigo@alliorodrigo.com</a:t>
            </a:r>
          </a:p>
        </p:txBody>
      </p:sp>
    </p:spTree>
    <p:extLst>
      <p:ext uri="{BB962C8B-B14F-4D97-AF65-F5344CB8AC3E}">
        <p14:creationId xmlns:p14="http://schemas.microsoft.com/office/powerpoint/2010/main" val="31138981"/>
      </p:ext>
    </p:extLst>
  </p:cSld>
  <p:clrMapOvr>
    <a:masterClrMapping/>
  </p:clrMapOvr>
</p:sld>
</file>

<file path=ppt/theme/theme1.xml><?xml version="1.0" encoding="utf-8"?>
<a:theme xmlns:a="http://schemas.openxmlformats.org/drawingml/2006/main" name="Paquete">
  <a:themeElements>
    <a:clrScheme name="Verde azulado">
      <a:dk1>
        <a:sysClr val="windowText" lastClr="000000"/>
      </a:dk1>
      <a:lt1>
        <a:sysClr val="window" lastClr="FFFFFF"/>
      </a:lt1>
      <a:dk2>
        <a:srgbClr val="373545"/>
      </a:dk2>
      <a:lt2>
        <a:srgbClr val="CEDBE6"/>
      </a:lt2>
      <a:accent1>
        <a:srgbClr val="3494BA"/>
      </a:accent1>
      <a:accent2>
        <a:srgbClr val="58B6C0"/>
      </a:accent2>
      <a:accent3>
        <a:srgbClr val="75BDA7"/>
      </a:accent3>
      <a:accent4>
        <a:srgbClr val="7A8C8E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Paquete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quet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9D9E2AF3B9E274193F4BA82911118D3" ma:contentTypeVersion="10" ma:contentTypeDescription="Create a new document." ma:contentTypeScope="" ma:versionID="db572621d687f03e001d6ff50b0ac9b4">
  <xsd:schema xmlns:xsd="http://www.w3.org/2001/XMLSchema" xmlns:xs="http://www.w3.org/2001/XMLSchema" xmlns:p="http://schemas.microsoft.com/office/2006/metadata/properties" xmlns:ns2="4daeb9ff-4670-4e60-bf61-90d1a714faa1" xmlns:ns3="e3267aa2-fe99-4ec1-a40e-ea57c80eea47" targetNamespace="http://schemas.microsoft.com/office/2006/metadata/properties" ma:root="true" ma:fieldsID="645d3671c0d5538ecb7650138d7a4e78" ns2:_="" ns3:_="">
    <xsd:import namespace="4daeb9ff-4670-4e60-bf61-90d1a714faa1"/>
    <xsd:import namespace="e3267aa2-fe99-4ec1-a40e-ea57c80eea4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daeb9ff-4670-4e60-bf61-90d1a714faa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267aa2-fe99-4ec1-a40e-ea57c80eea47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26F067-E5A1-4096-8136-88EC0808F08E}"/>
</file>

<file path=customXml/itemProps2.xml><?xml version="1.0" encoding="utf-8"?>
<ds:datastoreItem xmlns:ds="http://schemas.openxmlformats.org/officeDocument/2006/customXml" ds:itemID="{A807A21A-83BE-4A35-AC30-F30DCBF9238C}"/>
</file>

<file path=customXml/itemProps3.xml><?xml version="1.0" encoding="utf-8"?>
<ds:datastoreItem xmlns:ds="http://schemas.openxmlformats.org/officeDocument/2006/customXml" ds:itemID="{C9FEC961-482F-488F-80EE-920203D6F999}"/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TM10001115[[fn=Paquete]]</Template>
  <TotalTime>2657</TotalTime>
  <Words>309</Words>
  <Application>Microsoft Office PowerPoint</Application>
  <PresentationFormat>Panorámica</PresentationFormat>
  <Paragraphs>31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1" baseType="lpstr">
      <vt:lpstr>Arial</vt:lpstr>
      <vt:lpstr>Calibri</vt:lpstr>
      <vt:lpstr>Gill Sans MT</vt:lpstr>
      <vt:lpstr>Paquete</vt:lpstr>
      <vt:lpstr>Country delegations group work  some final thoughts</vt:lpstr>
      <vt:lpstr>Some facts</vt:lpstr>
      <vt:lpstr>The private sector…</vt:lpstr>
      <vt:lpstr>The regulators…</vt:lpstr>
      <vt:lpstr>Challenges remain though….</vt:lpstr>
      <vt:lpstr>Let´s discuss together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Tips, tools and strategies for stakeholder engagement  session with non-government participants</dc:title>
  <dc:creator>Delia Rodrigo</dc:creator>
  <cp:lastModifiedBy>Delia Rodrigo</cp:lastModifiedBy>
  <cp:revision>1</cp:revision>
  <dcterms:created xsi:type="dcterms:W3CDTF">2023-01-17T05:34:53Z</dcterms:created>
  <dcterms:modified xsi:type="dcterms:W3CDTF">2023-01-20T04:48:46Z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0x01010009D9E2AF3B9E274193F4BA82911118D3</vt:lpwstr>
  </property>
</Properties>
</file>