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3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8" r:id="rId7"/>
    <p:sldId id="272" r:id="rId8"/>
    <p:sldId id="270" r:id="rId9"/>
    <p:sldId id="273" r:id="rId10"/>
    <p:sldId id="269" r:id="rId11"/>
    <p:sldId id="265" r:id="rId12"/>
    <p:sldId id="263" r:id="rId13"/>
    <p:sldId id="262" r:id="rId14"/>
    <p:sldId id="264" r:id="rId15"/>
    <p:sldId id="271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C9D155-5EC3-4F1A-86C8-EC73D5D46A04}" v="1329" dt="2023-01-19T05:44:42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1" autoAdjust="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lia Rodrigo" userId="ff88d3d267a54160" providerId="LiveId" clId="{1EC9D155-5EC3-4F1A-86C8-EC73D5D46A04}"/>
    <pc:docChg chg="undo custSel addSld delSld modSld sldOrd">
      <pc:chgData name="Delia Rodrigo" userId="ff88d3d267a54160" providerId="LiveId" clId="{1EC9D155-5EC3-4F1A-86C8-EC73D5D46A04}" dt="2023-01-19T05:48:31.280" v="3877" actId="26606"/>
      <pc:docMkLst>
        <pc:docMk/>
      </pc:docMkLst>
      <pc:sldChg chg="modSp mod">
        <pc:chgData name="Delia Rodrigo" userId="ff88d3d267a54160" providerId="LiveId" clId="{1EC9D155-5EC3-4F1A-86C8-EC73D5D46A04}" dt="2023-01-19T05:40:24.025" v="3384" actId="20577"/>
        <pc:sldMkLst>
          <pc:docMk/>
          <pc:sldMk cId="215707728" sldId="256"/>
        </pc:sldMkLst>
        <pc:spChg chg="mod">
          <ac:chgData name="Delia Rodrigo" userId="ff88d3d267a54160" providerId="LiveId" clId="{1EC9D155-5EC3-4F1A-86C8-EC73D5D46A04}" dt="2023-01-18T08:09:08.172" v="1027" actId="20577"/>
          <ac:spMkLst>
            <pc:docMk/>
            <pc:sldMk cId="215707728" sldId="256"/>
            <ac:spMk id="2" creationId="{57BD7613-FE72-EA20-5DF2-ADA205C57C6A}"/>
          </ac:spMkLst>
        </pc:spChg>
        <pc:spChg chg="mod">
          <ac:chgData name="Delia Rodrigo" userId="ff88d3d267a54160" providerId="LiveId" clId="{1EC9D155-5EC3-4F1A-86C8-EC73D5D46A04}" dt="2023-01-19T05:40:24.025" v="3384" actId="20577"/>
          <ac:spMkLst>
            <pc:docMk/>
            <pc:sldMk cId="215707728" sldId="256"/>
            <ac:spMk id="3" creationId="{4AEEC6BD-9478-93D4-42E5-77D002F3E965}"/>
          </ac:spMkLst>
        </pc:spChg>
      </pc:sldChg>
      <pc:sldChg chg="modSp del mod">
        <pc:chgData name="Delia Rodrigo" userId="ff88d3d267a54160" providerId="LiveId" clId="{1EC9D155-5EC3-4F1A-86C8-EC73D5D46A04}" dt="2023-01-19T05:41:42.579" v="3446" actId="47"/>
        <pc:sldMkLst>
          <pc:docMk/>
          <pc:sldMk cId="3778801334" sldId="261"/>
        </pc:sldMkLst>
        <pc:spChg chg="mod">
          <ac:chgData name="Delia Rodrigo" userId="ff88d3d267a54160" providerId="LiveId" clId="{1EC9D155-5EC3-4F1A-86C8-EC73D5D46A04}" dt="2023-01-18T08:44:17.523" v="1309" actId="20577"/>
          <ac:spMkLst>
            <pc:docMk/>
            <pc:sldMk cId="3778801334" sldId="261"/>
            <ac:spMk id="2" creationId="{D7740E09-523E-8CE8-E5DC-96273DEA6C91}"/>
          </ac:spMkLst>
        </pc:spChg>
        <pc:graphicFrameChg chg="mod">
          <ac:chgData name="Delia Rodrigo" userId="ff88d3d267a54160" providerId="LiveId" clId="{1EC9D155-5EC3-4F1A-86C8-EC73D5D46A04}" dt="2023-01-18T08:43:44.764" v="1283" actId="20577"/>
          <ac:graphicFrameMkLst>
            <pc:docMk/>
            <pc:sldMk cId="3778801334" sldId="261"/>
            <ac:graphicFrameMk id="5" creationId="{727F44ED-AD74-285D-1E02-FFACCB5394AA}"/>
          </ac:graphicFrameMkLst>
        </pc:graphicFrameChg>
      </pc:sldChg>
      <pc:sldChg chg="modSp mod">
        <pc:chgData name="Delia Rodrigo" userId="ff88d3d267a54160" providerId="LiveId" clId="{1EC9D155-5EC3-4F1A-86C8-EC73D5D46A04}" dt="2023-01-18T12:50:26.042" v="3379" actId="20577"/>
        <pc:sldMkLst>
          <pc:docMk/>
          <pc:sldMk cId="2237974533" sldId="262"/>
        </pc:sldMkLst>
        <pc:spChg chg="mod">
          <ac:chgData name="Delia Rodrigo" userId="ff88d3d267a54160" providerId="LiveId" clId="{1EC9D155-5EC3-4F1A-86C8-EC73D5D46A04}" dt="2023-01-18T12:50:09.551" v="3360" actId="27636"/>
          <ac:spMkLst>
            <pc:docMk/>
            <pc:sldMk cId="2237974533" sldId="262"/>
            <ac:spMk id="2" creationId="{EC5D4A93-D572-3CDA-9278-EB0FE4D96DA1}"/>
          </ac:spMkLst>
        </pc:spChg>
        <pc:graphicFrameChg chg="mod">
          <ac:chgData name="Delia Rodrigo" userId="ff88d3d267a54160" providerId="LiveId" clId="{1EC9D155-5EC3-4F1A-86C8-EC73D5D46A04}" dt="2023-01-18T12:50:26.042" v="3379" actId="20577"/>
          <ac:graphicFrameMkLst>
            <pc:docMk/>
            <pc:sldMk cId="2237974533" sldId="262"/>
            <ac:graphicFrameMk id="5" creationId="{4F161D5D-7098-D758-E485-209E9D2FE2A4}"/>
          </ac:graphicFrameMkLst>
        </pc:graphicFrameChg>
      </pc:sldChg>
      <pc:sldChg chg="modSp mod">
        <pc:chgData name="Delia Rodrigo" userId="ff88d3d267a54160" providerId="LiveId" clId="{1EC9D155-5EC3-4F1A-86C8-EC73D5D46A04}" dt="2023-01-18T12:49:40.582" v="3307" actId="20577"/>
        <pc:sldMkLst>
          <pc:docMk/>
          <pc:sldMk cId="1140031587" sldId="263"/>
        </pc:sldMkLst>
        <pc:spChg chg="mod">
          <ac:chgData name="Delia Rodrigo" userId="ff88d3d267a54160" providerId="LiveId" clId="{1EC9D155-5EC3-4F1A-86C8-EC73D5D46A04}" dt="2023-01-18T12:47:39.650" v="2802" actId="20577"/>
          <ac:spMkLst>
            <pc:docMk/>
            <pc:sldMk cId="1140031587" sldId="263"/>
            <ac:spMk id="2" creationId="{38CD294E-AA52-FB33-8A6E-6F2D640F49FD}"/>
          </ac:spMkLst>
        </pc:spChg>
        <pc:spChg chg="mod">
          <ac:chgData name="Delia Rodrigo" userId="ff88d3d267a54160" providerId="LiveId" clId="{1EC9D155-5EC3-4F1A-86C8-EC73D5D46A04}" dt="2023-01-18T12:49:40.582" v="3307" actId="20577"/>
          <ac:spMkLst>
            <pc:docMk/>
            <pc:sldMk cId="1140031587" sldId="263"/>
            <ac:spMk id="3" creationId="{18B09C98-67B3-81B5-97FD-06282A6E4149}"/>
          </ac:spMkLst>
        </pc:spChg>
      </pc:sldChg>
      <pc:sldChg chg="modSp mod">
        <pc:chgData name="Delia Rodrigo" userId="ff88d3d267a54160" providerId="LiveId" clId="{1EC9D155-5EC3-4F1A-86C8-EC73D5D46A04}" dt="2023-01-19T05:46:59.880" v="3835" actId="20577"/>
        <pc:sldMkLst>
          <pc:docMk/>
          <pc:sldMk cId="3348580360" sldId="264"/>
        </pc:sldMkLst>
        <pc:spChg chg="mod">
          <ac:chgData name="Delia Rodrigo" userId="ff88d3d267a54160" providerId="LiveId" clId="{1EC9D155-5EC3-4F1A-86C8-EC73D5D46A04}" dt="2023-01-19T05:46:59.880" v="3835" actId="20577"/>
          <ac:spMkLst>
            <pc:docMk/>
            <pc:sldMk cId="3348580360" sldId="264"/>
            <ac:spMk id="3" creationId="{835D95DE-C7B0-A248-116D-EF93463DD28F}"/>
          </ac:spMkLst>
        </pc:spChg>
      </pc:sldChg>
      <pc:sldChg chg="modSp mod">
        <pc:chgData name="Delia Rodrigo" userId="ff88d3d267a54160" providerId="LiveId" clId="{1EC9D155-5EC3-4F1A-86C8-EC73D5D46A04}" dt="2023-01-19T05:41:23.554" v="3445" actId="20577"/>
        <pc:sldMkLst>
          <pc:docMk/>
          <pc:sldMk cId="931804923" sldId="268"/>
        </pc:sldMkLst>
        <pc:spChg chg="mod">
          <ac:chgData name="Delia Rodrigo" userId="ff88d3d267a54160" providerId="LiveId" clId="{1EC9D155-5EC3-4F1A-86C8-EC73D5D46A04}" dt="2023-01-19T05:41:23.554" v="3445" actId="20577"/>
          <ac:spMkLst>
            <pc:docMk/>
            <pc:sldMk cId="931804923" sldId="268"/>
            <ac:spMk id="2" creationId="{D49F5908-98D1-A053-DD32-D611FE9B92A4}"/>
          </ac:spMkLst>
        </pc:spChg>
        <pc:graphicFrameChg chg="mod">
          <ac:chgData name="Delia Rodrigo" userId="ff88d3d267a54160" providerId="LiveId" clId="{1EC9D155-5EC3-4F1A-86C8-EC73D5D46A04}" dt="2023-01-19T05:41:01.184" v="3422" actId="20577"/>
          <ac:graphicFrameMkLst>
            <pc:docMk/>
            <pc:sldMk cId="931804923" sldId="268"/>
            <ac:graphicFrameMk id="11" creationId="{14CD2D60-4AC2-2747-108A-FD3BFB282F4A}"/>
          </ac:graphicFrameMkLst>
        </pc:graphicFrameChg>
      </pc:sldChg>
      <pc:sldChg chg="modSp mod">
        <pc:chgData name="Delia Rodrigo" userId="ff88d3d267a54160" providerId="LiveId" clId="{1EC9D155-5EC3-4F1A-86C8-EC73D5D46A04}" dt="2023-01-18T12:47:04.202" v="2712" actId="20577"/>
        <pc:sldMkLst>
          <pc:docMk/>
          <pc:sldMk cId="1705015" sldId="269"/>
        </pc:sldMkLst>
        <pc:spChg chg="mod">
          <ac:chgData name="Delia Rodrigo" userId="ff88d3d267a54160" providerId="LiveId" clId="{1EC9D155-5EC3-4F1A-86C8-EC73D5D46A04}" dt="2023-01-18T12:38:12.981" v="1854" actId="20577"/>
          <ac:spMkLst>
            <pc:docMk/>
            <pc:sldMk cId="1705015" sldId="269"/>
            <ac:spMk id="2" creationId="{C4678C5F-6A9E-4AB9-FC12-0E22E1E4522D}"/>
          </ac:spMkLst>
        </pc:spChg>
        <pc:graphicFrameChg chg="mod">
          <ac:chgData name="Delia Rodrigo" userId="ff88d3d267a54160" providerId="LiveId" clId="{1EC9D155-5EC3-4F1A-86C8-EC73D5D46A04}" dt="2023-01-18T12:47:04.202" v="2712" actId="20577"/>
          <ac:graphicFrameMkLst>
            <pc:docMk/>
            <pc:sldMk cId="1705015" sldId="269"/>
            <ac:graphicFrameMk id="5" creationId="{EC1EA574-4C00-BCCD-7BF7-B726E74902F9}"/>
          </ac:graphicFrameMkLst>
        </pc:graphicFrameChg>
      </pc:sldChg>
      <pc:sldChg chg="modSp mod">
        <pc:chgData name="Delia Rodrigo" userId="ff88d3d267a54160" providerId="LiveId" clId="{1EC9D155-5EC3-4F1A-86C8-EC73D5D46A04}" dt="2023-01-19T05:47:19.784" v="3836" actId="255"/>
        <pc:sldMkLst>
          <pc:docMk/>
          <pc:sldMk cId="1960910914" sldId="271"/>
        </pc:sldMkLst>
        <pc:spChg chg="mod">
          <ac:chgData name="Delia Rodrigo" userId="ff88d3d267a54160" providerId="LiveId" clId="{1EC9D155-5EC3-4F1A-86C8-EC73D5D46A04}" dt="2023-01-19T05:47:19.784" v="3836" actId="255"/>
          <ac:spMkLst>
            <pc:docMk/>
            <pc:sldMk cId="1960910914" sldId="271"/>
            <ac:spMk id="3" creationId="{835D95DE-C7B0-A248-116D-EF93463DD28F}"/>
          </ac:spMkLst>
        </pc:spChg>
      </pc:sldChg>
      <pc:sldChg chg="addSp delSp modSp add mod">
        <pc:chgData name="Delia Rodrigo" userId="ff88d3d267a54160" providerId="LiveId" clId="{1EC9D155-5EC3-4F1A-86C8-EC73D5D46A04}" dt="2023-01-18T08:46:06.112" v="1321" actId="255"/>
        <pc:sldMkLst>
          <pc:docMk/>
          <pc:sldMk cId="1181689138" sldId="272"/>
        </pc:sldMkLst>
        <pc:spChg chg="add del mod">
          <ac:chgData name="Delia Rodrigo" userId="ff88d3d267a54160" providerId="LiveId" clId="{1EC9D155-5EC3-4F1A-86C8-EC73D5D46A04}" dt="2023-01-18T08:45:21.423" v="1317" actId="26606"/>
          <ac:spMkLst>
            <pc:docMk/>
            <pc:sldMk cId="1181689138" sldId="272"/>
            <ac:spMk id="4" creationId="{27E6F282-74D2-07D5-F198-06FB41AF787E}"/>
          </ac:spMkLst>
        </pc:spChg>
        <pc:graphicFrameChg chg="del mod">
          <ac:chgData name="Delia Rodrigo" userId="ff88d3d267a54160" providerId="LiveId" clId="{1EC9D155-5EC3-4F1A-86C8-EC73D5D46A04}" dt="2023-01-18T08:44:45.648" v="1313" actId="478"/>
          <ac:graphicFrameMkLst>
            <pc:docMk/>
            <pc:sldMk cId="1181689138" sldId="272"/>
            <ac:graphicFrameMk id="5" creationId="{727F44ED-AD74-285D-1E02-FFACCB5394AA}"/>
          </ac:graphicFrameMkLst>
        </pc:graphicFrameChg>
        <pc:graphicFrameChg chg="add mod">
          <ac:chgData name="Delia Rodrigo" userId="ff88d3d267a54160" providerId="LiveId" clId="{1EC9D155-5EC3-4F1A-86C8-EC73D5D46A04}" dt="2023-01-18T08:46:06.112" v="1321" actId="255"/>
          <ac:graphicFrameMkLst>
            <pc:docMk/>
            <pc:sldMk cId="1181689138" sldId="272"/>
            <ac:graphicFrameMk id="6" creationId="{3CAF3D55-89C5-7A89-8BD8-0626E40A1815}"/>
          </ac:graphicFrameMkLst>
        </pc:graphicFrameChg>
      </pc:sldChg>
      <pc:sldChg chg="addSp delSp modSp new mod ord setBg">
        <pc:chgData name="Delia Rodrigo" userId="ff88d3d267a54160" providerId="LiveId" clId="{1EC9D155-5EC3-4F1A-86C8-EC73D5D46A04}" dt="2023-01-19T05:44:42.480" v="3574" actId="20577"/>
        <pc:sldMkLst>
          <pc:docMk/>
          <pc:sldMk cId="2910027676" sldId="273"/>
        </pc:sldMkLst>
        <pc:spChg chg="mod">
          <ac:chgData name="Delia Rodrigo" userId="ff88d3d267a54160" providerId="LiveId" clId="{1EC9D155-5EC3-4F1A-86C8-EC73D5D46A04}" dt="2023-01-19T05:43:16.072" v="3494" actId="26606"/>
          <ac:spMkLst>
            <pc:docMk/>
            <pc:sldMk cId="2910027676" sldId="273"/>
            <ac:spMk id="2" creationId="{F354CCDF-C58A-3B4F-95B7-BDC6313F633C}"/>
          </ac:spMkLst>
        </pc:spChg>
        <pc:spChg chg="del mod">
          <ac:chgData name="Delia Rodrigo" userId="ff88d3d267a54160" providerId="LiveId" clId="{1EC9D155-5EC3-4F1A-86C8-EC73D5D46A04}" dt="2023-01-18T08:55:32.022" v="1704" actId="26606"/>
          <ac:spMkLst>
            <pc:docMk/>
            <pc:sldMk cId="2910027676" sldId="273"/>
            <ac:spMk id="3" creationId="{54370695-1483-95A9-E985-AFF0FCDE396B}"/>
          </ac:spMkLst>
        </pc:spChg>
        <pc:spChg chg="add del">
          <ac:chgData name="Delia Rodrigo" userId="ff88d3d267a54160" providerId="LiveId" clId="{1EC9D155-5EC3-4F1A-86C8-EC73D5D46A04}" dt="2023-01-18T08:58:13.447" v="1741" actId="26606"/>
          <ac:spMkLst>
            <pc:docMk/>
            <pc:sldMk cId="2910027676" sldId="273"/>
            <ac:spMk id="9" creationId="{25F64367-9171-455F-9283-AC21BC55AE65}"/>
          </ac:spMkLst>
        </pc:spChg>
        <pc:spChg chg="add del">
          <ac:chgData name="Delia Rodrigo" userId="ff88d3d267a54160" providerId="LiveId" clId="{1EC9D155-5EC3-4F1A-86C8-EC73D5D46A04}" dt="2023-01-18T08:58:13.447" v="1741" actId="26606"/>
          <ac:spMkLst>
            <pc:docMk/>
            <pc:sldMk cId="2910027676" sldId="273"/>
            <ac:spMk id="11" creationId="{EC603A95-5798-4F9F-80E4-CF53F302AA42}"/>
          </ac:spMkLst>
        </pc:spChg>
        <pc:spChg chg="add del">
          <ac:chgData name="Delia Rodrigo" userId="ff88d3d267a54160" providerId="LiveId" clId="{1EC9D155-5EC3-4F1A-86C8-EC73D5D46A04}" dt="2023-01-18T08:58:13.447" v="1741" actId="26606"/>
          <ac:spMkLst>
            <pc:docMk/>
            <pc:sldMk cId="2910027676" sldId="273"/>
            <ac:spMk id="13" creationId="{884F012D-6CD6-46AF-A834-6B0CA93008D6}"/>
          </ac:spMkLst>
        </pc:spChg>
        <pc:spChg chg="add del">
          <ac:chgData name="Delia Rodrigo" userId="ff88d3d267a54160" providerId="LiveId" clId="{1EC9D155-5EC3-4F1A-86C8-EC73D5D46A04}" dt="2023-01-18T09:15:40.772" v="1757" actId="26606"/>
          <ac:spMkLst>
            <pc:docMk/>
            <pc:sldMk cId="2910027676" sldId="273"/>
            <ac:spMk id="15" creationId="{93F0ADB5-A0B4-4B01-A8C4-FDC34CE22BD4}"/>
          </ac:spMkLst>
        </pc:spChg>
        <pc:spChg chg="add del">
          <ac:chgData name="Delia Rodrigo" userId="ff88d3d267a54160" providerId="LiveId" clId="{1EC9D155-5EC3-4F1A-86C8-EC73D5D46A04}" dt="2023-01-18T09:15:40.772" v="1757" actId="26606"/>
          <ac:spMkLst>
            <pc:docMk/>
            <pc:sldMk cId="2910027676" sldId="273"/>
            <ac:spMk id="16" creationId="{AA6D0FDE-0241-4C21-A720-A69475358235}"/>
          </ac:spMkLst>
        </pc:spChg>
        <pc:spChg chg="add del">
          <ac:chgData name="Delia Rodrigo" userId="ff88d3d267a54160" providerId="LiveId" clId="{1EC9D155-5EC3-4F1A-86C8-EC73D5D46A04}" dt="2023-01-18T08:57:20.040" v="1738" actId="26606"/>
          <ac:spMkLst>
            <pc:docMk/>
            <pc:sldMk cId="2910027676" sldId="273"/>
            <ac:spMk id="18" creationId="{93F0ADB5-A0B4-4B01-A8C4-FDC34CE22BD4}"/>
          </ac:spMkLst>
        </pc:spChg>
        <pc:spChg chg="add del">
          <ac:chgData name="Delia Rodrigo" userId="ff88d3d267a54160" providerId="LiveId" clId="{1EC9D155-5EC3-4F1A-86C8-EC73D5D46A04}" dt="2023-01-18T08:57:20.040" v="1738" actId="26606"/>
          <ac:spMkLst>
            <pc:docMk/>
            <pc:sldMk cId="2910027676" sldId="273"/>
            <ac:spMk id="20" creationId="{AA6D0FDE-0241-4C21-A720-A69475358235}"/>
          </ac:spMkLst>
        </pc:spChg>
        <pc:spChg chg="add del">
          <ac:chgData name="Delia Rodrigo" userId="ff88d3d267a54160" providerId="LiveId" clId="{1EC9D155-5EC3-4F1A-86C8-EC73D5D46A04}" dt="2023-01-18T09:15:40.613" v="1756" actId="26606"/>
          <ac:spMkLst>
            <pc:docMk/>
            <pc:sldMk cId="2910027676" sldId="273"/>
            <ac:spMk id="21" creationId="{693EE12E-D662-458A-9649-6896B78BD837}"/>
          </ac:spMkLst>
        </pc:spChg>
        <pc:spChg chg="add del">
          <ac:chgData name="Delia Rodrigo" userId="ff88d3d267a54160" providerId="LiveId" clId="{1EC9D155-5EC3-4F1A-86C8-EC73D5D46A04}" dt="2023-01-18T09:15:40.613" v="1756" actId="26606"/>
          <ac:spMkLst>
            <pc:docMk/>
            <pc:sldMk cId="2910027676" sldId="273"/>
            <ac:spMk id="23" creationId="{593F86F6-2BCD-4875-B995-9F76838F1C4F}"/>
          </ac:spMkLst>
        </pc:spChg>
        <pc:spChg chg="add del">
          <ac:chgData name="Delia Rodrigo" userId="ff88d3d267a54160" providerId="LiveId" clId="{1EC9D155-5EC3-4F1A-86C8-EC73D5D46A04}" dt="2023-01-19T05:43:16.072" v="3494" actId="26606"/>
          <ac:spMkLst>
            <pc:docMk/>
            <pc:sldMk cId="2910027676" sldId="273"/>
            <ac:spMk id="25" creationId="{4F6B2ECC-5166-473E-8533-737B9B819447}"/>
          </ac:spMkLst>
        </pc:spChg>
        <pc:spChg chg="add del">
          <ac:chgData name="Delia Rodrigo" userId="ff88d3d267a54160" providerId="LiveId" clId="{1EC9D155-5EC3-4F1A-86C8-EC73D5D46A04}" dt="2023-01-19T05:43:16.072" v="3494" actId="26606"/>
          <ac:spMkLst>
            <pc:docMk/>
            <pc:sldMk cId="2910027676" sldId="273"/>
            <ac:spMk id="26" creationId="{5656E013-C5D1-40E8-A11B-562F6A03EC1B}"/>
          </ac:spMkLst>
        </pc:spChg>
        <pc:spChg chg="add del">
          <ac:chgData name="Delia Rodrigo" userId="ff88d3d267a54160" providerId="LiveId" clId="{1EC9D155-5EC3-4F1A-86C8-EC73D5D46A04}" dt="2023-01-19T05:43:16.072" v="3494" actId="26606"/>
          <ac:spMkLst>
            <pc:docMk/>
            <pc:sldMk cId="2910027676" sldId="273"/>
            <ac:spMk id="27" creationId="{402D63F4-B0E1-4039-90FD-768B7B23BC10}"/>
          </ac:spMkLst>
        </pc:spChg>
        <pc:spChg chg="add del">
          <ac:chgData name="Delia Rodrigo" userId="ff88d3d267a54160" providerId="LiveId" clId="{1EC9D155-5EC3-4F1A-86C8-EC73D5D46A04}" dt="2023-01-18T09:16:01.745" v="1760" actId="26606"/>
          <ac:spMkLst>
            <pc:docMk/>
            <pc:sldMk cId="2910027676" sldId="273"/>
            <ac:spMk id="33" creationId="{0AF33C27-9C85-4B30-9AD7-879D48AFE4FF}"/>
          </ac:spMkLst>
        </pc:spChg>
        <pc:spChg chg="add del">
          <ac:chgData name="Delia Rodrigo" userId="ff88d3d267a54160" providerId="LiveId" clId="{1EC9D155-5EC3-4F1A-86C8-EC73D5D46A04}" dt="2023-01-18T09:16:01.745" v="1760" actId="26606"/>
          <ac:spMkLst>
            <pc:docMk/>
            <pc:sldMk cId="2910027676" sldId="273"/>
            <ac:spMk id="35" creationId="{6D5089DD-882D-4413-B8BF-4798BFD84A98}"/>
          </ac:spMkLst>
        </pc:spChg>
        <pc:graphicFrameChg chg="add del mod modGraphic">
          <ac:chgData name="Delia Rodrigo" userId="ff88d3d267a54160" providerId="LiveId" clId="{1EC9D155-5EC3-4F1A-86C8-EC73D5D46A04}" dt="2023-01-19T05:44:42.480" v="3574" actId="20577"/>
          <ac:graphicFrameMkLst>
            <pc:docMk/>
            <pc:sldMk cId="2910027676" sldId="273"/>
            <ac:graphicFrameMk id="5" creationId="{8A423D7E-5916-8C49-ED68-4AB127E56349}"/>
          </ac:graphicFrameMkLst>
        </pc:graphicFrameChg>
        <pc:graphicFrameChg chg="add del">
          <ac:chgData name="Delia Rodrigo" userId="ff88d3d267a54160" providerId="LiveId" clId="{1EC9D155-5EC3-4F1A-86C8-EC73D5D46A04}" dt="2023-01-18T09:16:01.745" v="1760" actId="26606"/>
          <ac:graphicFrameMkLst>
            <pc:docMk/>
            <pc:sldMk cId="2910027676" sldId="273"/>
            <ac:graphicFrameMk id="29" creationId="{046CEE68-9F66-5970-995A-D5E9A2A4ADB1}"/>
          </ac:graphicFrameMkLst>
        </pc:graphicFrameChg>
      </pc:sldChg>
      <pc:sldChg chg="addSp delSp modSp new mod setBg">
        <pc:chgData name="Delia Rodrigo" userId="ff88d3d267a54160" providerId="LiveId" clId="{1EC9D155-5EC3-4F1A-86C8-EC73D5D46A04}" dt="2023-01-19T05:48:31.280" v="3877" actId="26606"/>
        <pc:sldMkLst>
          <pc:docMk/>
          <pc:sldMk cId="3106589487" sldId="274"/>
        </pc:sldMkLst>
        <pc:spChg chg="mod ord">
          <ac:chgData name="Delia Rodrigo" userId="ff88d3d267a54160" providerId="LiveId" clId="{1EC9D155-5EC3-4F1A-86C8-EC73D5D46A04}" dt="2023-01-19T05:48:31.280" v="3877" actId="26606"/>
          <ac:spMkLst>
            <pc:docMk/>
            <pc:sldMk cId="3106589487" sldId="274"/>
            <ac:spMk id="2" creationId="{8E248F9F-805E-3079-F28D-778214848E43}"/>
          </ac:spMkLst>
        </pc:spChg>
        <pc:spChg chg="mod">
          <ac:chgData name="Delia Rodrigo" userId="ff88d3d267a54160" providerId="LiveId" clId="{1EC9D155-5EC3-4F1A-86C8-EC73D5D46A04}" dt="2023-01-19T05:48:31.280" v="3877" actId="26606"/>
          <ac:spMkLst>
            <pc:docMk/>
            <pc:sldMk cId="3106589487" sldId="274"/>
            <ac:spMk id="3" creationId="{2A10B12B-54F1-B2F5-67DF-F3FBE8560A10}"/>
          </ac:spMkLst>
        </pc:spChg>
        <pc:spChg chg="add del">
          <ac:chgData name="Delia Rodrigo" userId="ff88d3d267a54160" providerId="LiveId" clId="{1EC9D155-5EC3-4F1A-86C8-EC73D5D46A04}" dt="2023-01-19T05:48:31.265" v="3876" actId="26606"/>
          <ac:spMkLst>
            <pc:docMk/>
            <pc:sldMk cId="3106589487" sldId="274"/>
            <ac:spMk id="8" creationId="{BAC87F6E-526A-49B5-995D-42DB656594C9}"/>
          </ac:spMkLst>
        </pc:spChg>
        <pc:spChg chg="add del">
          <ac:chgData name="Delia Rodrigo" userId="ff88d3d267a54160" providerId="LiveId" clId="{1EC9D155-5EC3-4F1A-86C8-EC73D5D46A04}" dt="2023-01-19T05:48:31.265" v="3876" actId="26606"/>
          <ac:spMkLst>
            <pc:docMk/>
            <pc:sldMk cId="3106589487" sldId="274"/>
            <ac:spMk id="10" creationId="{5E5436DB-4E8B-43A5-AE55-1C527B62E203}"/>
          </ac:spMkLst>
        </pc:spChg>
        <pc:spChg chg="add del">
          <ac:chgData name="Delia Rodrigo" userId="ff88d3d267a54160" providerId="LiveId" clId="{1EC9D155-5EC3-4F1A-86C8-EC73D5D46A04}" dt="2023-01-19T05:48:31.265" v="3876" actId="26606"/>
          <ac:spMkLst>
            <pc:docMk/>
            <pc:sldMk cId="3106589487" sldId="274"/>
            <ac:spMk id="12" creationId="{0D65299F-028F-4AFC-B46A-8DB33E20FE4A}"/>
          </ac:spMkLst>
        </pc:spChg>
        <pc:spChg chg="add">
          <ac:chgData name="Delia Rodrigo" userId="ff88d3d267a54160" providerId="LiveId" clId="{1EC9D155-5EC3-4F1A-86C8-EC73D5D46A04}" dt="2023-01-19T05:48:31.280" v="3877" actId="26606"/>
          <ac:spMkLst>
            <pc:docMk/>
            <pc:sldMk cId="3106589487" sldId="274"/>
            <ac:spMk id="14" creationId="{84167985-D6E9-40FF-97C0-4B6D373E85C9}"/>
          </ac:spMkLst>
        </pc:spChg>
        <pc:spChg chg="add">
          <ac:chgData name="Delia Rodrigo" userId="ff88d3d267a54160" providerId="LiveId" clId="{1EC9D155-5EC3-4F1A-86C8-EC73D5D46A04}" dt="2023-01-19T05:48:31.280" v="3877" actId="26606"/>
          <ac:spMkLst>
            <pc:docMk/>
            <pc:sldMk cId="3106589487" sldId="274"/>
            <ac:spMk id="15" creationId="{68801362-349C-44BE-BEF6-8E926E1D38BC}"/>
          </ac:spMkLst>
        </pc:spChg>
      </pc:sldChg>
    </pc:docChg>
  </pc:docChgLst>
  <pc:docChgLst>
    <pc:chgData name="Delia Rodrigo" userId="ff88d3d267a54160" providerId="LiveId" clId="{D9C0BA88-108E-4528-BCCA-B814BFCE122A}"/>
    <pc:docChg chg="undo custSel addSld delSld modSld sldOrd">
      <pc:chgData name="Delia Rodrigo" userId="ff88d3d267a54160" providerId="LiveId" clId="{D9C0BA88-108E-4528-BCCA-B814BFCE122A}" dt="2023-01-18T07:34:24.005" v="6711" actId="26606"/>
      <pc:docMkLst>
        <pc:docMk/>
      </pc:docMkLst>
      <pc:sldChg chg="addSp delSp modSp mod setBg setClrOvrMap">
        <pc:chgData name="Delia Rodrigo" userId="ff88d3d267a54160" providerId="LiveId" clId="{D9C0BA88-108E-4528-BCCA-B814BFCE122A}" dt="2023-01-17T13:07:25.903" v="153" actId="26606"/>
        <pc:sldMkLst>
          <pc:docMk/>
          <pc:sldMk cId="215707728" sldId="256"/>
        </pc:sldMkLst>
        <pc:spChg chg="mod">
          <ac:chgData name="Delia Rodrigo" userId="ff88d3d267a54160" providerId="LiveId" clId="{D9C0BA88-108E-4528-BCCA-B814BFCE122A}" dt="2023-01-17T13:07:25.903" v="153" actId="26606"/>
          <ac:spMkLst>
            <pc:docMk/>
            <pc:sldMk cId="215707728" sldId="256"/>
            <ac:spMk id="2" creationId="{57BD7613-FE72-EA20-5DF2-ADA205C57C6A}"/>
          </ac:spMkLst>
        </pc:spChg>
        <pc:spChg chg="mod">
          <ac:chgData name="Delia Rodrigo" userId="ff88d3d267a54160" providerId="LiveId" clId="{D9C0BA88-108E-4528-BCCA-B814BFCE122A}" dt="2023-01-17T13:07:25.903" v="153" actId="26606"/>
          <ac:spMkLst>
            <pc:docMk/>
            <pc:sldMk cId="215707728" sldId="256"/>
            <ac:spMk id="3" creationId="{4AEEC6BD-9478-93D4-42E5-77D002F3E965}"/>
          </ac:spMkLst>
        </pc:spChg>
        <pc:spChg chg="add del">
          <ac:chgData name="Delia Rodrigo" userId="ff88d3d267a54160" providerId="LiveId" clId="{D9C0BA88-108E-4528-BCCA-B814BFCE122A}" dt="2023-01-17T13:07:25.903" v="153" actId="26606"/>
          <ac:spMkLst>
            <pc:docMk/>
            <pc:sldMk cId="215707728" sldId="256"/>
            <ac:spMk id="12" creationId="{3F47E20B-1205-4238-A82B-90EF577F32D8}"/>
          </ac:spMkLst>
        </pc:spChg>
        <pc:spChg chg="add del">
          <ac:chgData name="Delia Rodrigo" userId="ff88d3d267a54160" providerId="LiveId" clId="{D9C0BA88-108E-4528-BCCA-B814BFCE122A}" dt="2023-01-17T13:07:25.903" v="153" actId="26606"/>
          <ac:spMkLst>
            <pc:docMk/>
            <pc:sldMk cId="215707728" sldId="256"/>
            <ac:spMk id="14" creationId="{D13567AC-EB9A-47A9-B6EC-B5BDB73B113C}"/>
          </ac:spMkLst>
        </pc:spChg>
        <pc:picChg chg="mod">
          <ac:chgData name="Delia Rodrigo" userId="ff88d3d267a54160" providerId="LiveId" clId="{D9C0BA88-108E-4528-BCCA-B814BFCE122A}" dt="2023-01-17T13:07:25.903" v="153" actId="26606"/>
          <ac:picMkLst>
            <pc:docMk/>
            <pc:sldMk cId="215707728" sldId="256"/>
            <ac:picMk id="7" creationId="{A3EE20B1-BBB0-D309-AD19-BC81CAA9A00A}"/>
          </ac:picMkLst>
        </pc:picChg>
      </pc:sldChg>
      <pc:sldChg chg="addSp modSp mod setBg">
        <pc:chgData name="Delia Rodrigo" userId="ff88d3d267a54160" providerId="LiveId" clId="{D9C0BA88-108E-4528-BCCA-B814BFCE122A}" dt="2023-01-17T18:25:43.499" v="243" actId="20577"/>
        <pc:sldMkLst>
          <pc:docMk/>
          <pc:sldMk cId="1859839237" sldId="257"/>
        </pc:sldMkLst>
        <pc:spChg chg="mod">
          <ac:chgData name="Delia Rodrigo" userId="ff88d3d267a54160" providerId="LiveId" clId="{D9C0BA88-108E-4528-BCCA-B814BFCE122A}" dt="2023-01-17T13:08:00.300" v="154" actId="26606"/>
          <ac:spMkLst>
            <pc:docMk/>
            <pc:sldMk cId="1859839237" sldId="257"/>
            <ac:spMk id="2" creationId="{112E4B6F-0728-A8F5-5366-3217D7D24928}"/>
          </ac:spMkLst>
        </pc:spChg>
        <pc:spChg chg="mod">
          <ac:chgData name="Delia Rodrigo" userId="ff88d3d267a54160" providerId="LiveId" clId="{D9C0BA88-108E-4528-BCCA-B814BFCE122A}" dt="2023-01-17T18:25:43.499" v="243" actId="20577"/>
          <ac:spMkLst>
            <pc:docMk/>
            <pc:sldMk cId="1859839237" sldId="257"/>
            <ac:spMk id="3" creationId="{48B303A5-FFDE-CD59-AE85-4501D2E5A828}"/>
          </ac:spMkLst>
        </pc:spChg>
        <pc:spChg chg="add">
          <ac:chgData name="Delia Rodrigo" userId="ff88d3d267a54160" providerId="LiveId" clId="{D9C0BA88-108E-4528-BCCA-B814BFCE122A}" dt="2023-01-17T13:08:00.300" v="154" actId="26606"/>
          <ac:spMkLst>
            <pc:docMk/>
            <pc:sldMk cId="1859839237" sldId="257"/>
            <ac:spMk id="8" creationId="{2AEFFFF2-9EB4-4B6C-B9F8-2BA3EF89A21C}"/>
          </ac:spMkLst>
        </pc:spChg>
        <pc:spChg chg="add">
          <ac:chgData name="Delia Rodrigo" userId="ff88d3d267a54160" providerId="LiveId" clId="{D9C0BA88-108E-4528-BCCA-B814BFCE122A}" dt="2023-01-17T13:08:00.300" v="154" actId="26606"/>
          <ac:spMkLst>
            <pc:docMk/>
            <pc:sldMk cId="1859839237" sldId="257"/>
            <ac:spMk id="10" creationId="{0D65299F-028F-4AFC-B46A-8DB33E20FE4A}"/>
          </ac:spMkLst>
        </pc:spChg>
        <pc:spChg chg="add">
          <ac:chgData name="Delia Rodrigo" userId="ff88d3d267a54160" providerId="LiveId" clId="{D9C0BA88-108E-4528-BCCA-B814BFCE122A}" dt="2023-01-17T13:08:00.300" v="154" actId="26606"/>
          <ac:spMkLst>
            <pc:docMk/>
            <pc:sldMk cId="1859839237" sldId="257"/>
            <ac:spMk id="12" creationId="{BAC87F6E-526A-49B5-995D-42DB656594C9}"/>
          </ac:spMkLst>
        </pc:spChg>
      </pc:sldChg>
      <pc:sldChg chg="addSp modSp mod setBg">
        <pc:chgData name="Delia Rodrigo" userId="ff88d3d267a54160" providerId="LiveId" clId="{D9C0BA88-108E-4528-BCCA-B814BFCE122A}" dt="2023-01-18T01:02:53.288" v="3356" actId="26606"/>
        <pc:sldMkLst>
          <pc:docMk/>
          <pc:sldMk cId="1318712748" sldId="258"/>
        </pc:sldMkLst>
        <pc:spChg chg="mod">
          <ac:chgData name="Delia Rodrigo" userId="ff88d3d267a54160" providerId="LiveId" clId="{D9C0BA88-108E-4528-BCCA-B814BFCE122A}" dt="2023-01-18T01:02:53.288" v="3356" actId="26606"/>
          <ac:spMkLst>
            <pc:docMk/>
            <pc:sldMk cId="1318712748" sldId="258"/>
            <ac:spMk id="2" creationId="{9166755B-B956-F645-0F17-12A25029D7FA}"/>
          </ac:spMkLst>
        </pc:spChg>
        <pc:spChg chg="mod">
          <ac:chgData name="Delia Rodrigo" userId="ff88d3d267a54160" providerId="LiveId" clId="{D9C0BA88-108E-4528-BCCA-B814BFCE122A}" dt="2023-01-18T01:02:53.288" v="3356" actId="26606"/>
          <ac:spMkLst>
            <pc:docMk/>
            <pc:sldMk cId="1318712748" sldId="258"/>
            <ac:spMk id="3" creationId="{1D359A90-73B8-AC42-A687-26328EA256ED}"/>
          </ac:spMkLst>
        </pc:spChg>
        <pc:spChg chg="add">
          <ac:chgData name="Delia Rodrigo" userId="ff88d3d267a54160" providerId="LiveId" clId="{D9C0BA88-108E-4528-BCCA-B814BFCE122A}" dt="2023-01-18T01:02:53.288" v="3356" actId="26606"/>
          <ac:spMkLst>
            <pc:docMk/>
            <pc:sldMk cId="1318712748" sldId="258"/>
            <ac:spMk id="10" creationId="{CF4680D4-DEE2-49EE-AF90-EFEAF50AEC23}"/>
          </ac:spMkLst>
        </pc:spChg>
        <pc:spChg chg="add">
          <ac:chgData name="Delia Rodrigo" userId="ff88d3d267a54160" providerId="LiveId" clId="{D9C0BA88-108E-4528-BCCA-B814BFCE122A}" dt="2023-01-18T01:02:53.288" v="3356" actId="26606"/>
          <ac:spMkLst>
            <pc:docMk/>
            <pc:sldMk cId="1318712748" sldId="258"/>
            <ac:spMk id="12" creationId="{50C52EE1-5085-4960-AD29-A926E62ECC9F}"/>
          </ac:spMkLst>
        </pc:spChg>
        <pc:spChg chg="add">
          <ac:chgData name="Delia Rodrigo" userId="ff88d3d267a54160" providerId="LiveId" clId="{D9C0BA88-108E-4528-BCCA-B814BFCE122A}" dt="2023-01-18T01:02:53.288" v="3356" actId="26606"/>
          <ac:spMkLst>
            <pc:docMk/>
            <pc:sldMk cId="1318712748" sldId="258"/>
            <ac:spMk id="14" creationId="{CD15AA94-C237-4412-B37B-EB317D2B05B7}"/>
          </ac:spMkLst>
        </pc:spChg>
        <pc:picChg chg="add">
          <ac:chgData name="Delia Rodrigo" userId="ff88d3d267a54160" providerId="LiveId" clId="{D9C0BA88-108E-4528-BCCA-B814BFCE122A}" dt="2023-01-18T01:02:53.288" v="3356" actId="26606"/>
          <ac:picMkLst>
            <pc:docMk/>
            <pc:sldMk cId="1318712748" sldId="258"/>
            <ac:picMk id="7" creationId="{C2E61C43-9929-143E-003A-4F9E16E3BC2E}"/>
          </ac:picMkLst>
        </pc:picChg>
      </pc:sldChg>
      <pc:sldChg chg="addSp delSp modSp mod">
        <pc:chgData name="Delia Rodrigo" userId="ff88d3d267a54160" providerId="LiveId" clId="{D9C0BA88-108E-4528-BCCA-B814BFCE122A}" dt="2023-01-17T13:01:25.673" v="149" actId="14100"/>
        <pc:sldMkLst>
          <pc:docMk/>
          <pc:sldMk cId="2970863942" sldId="259"/>
        </pc:sldMkLst>
        <pc:spChg chg="mod">
          <ac:chgData name="Delia Rodrigo" userId="ff88d3d267a54160" providerId="LiveId" clId="{D9C0BA88-108E-4528-BCCA-B814BFCE122A}" dt="2023-01-17T12:59:57.561" v="140" actId="20577"/>
          <ac:spMkLst>
            <pc:docMk/>
            <pc:sldMk cId="2970863942" sldId="259"/>
            <ac:spMk id="2" creationId="{9EFC534B-DB7D-EDBB-2151-8D032BB7BFEC}"/>
          </ac:spMkLst>
        </pc:spChg>
        <pc:spChg chg="add mod">
          <ac:chgData name="Delia Rodrigo" userId="ff88d3d267a54160" providerId="LiveId" clId="{D9C0BA88-108E-4528-BCCA-B814BFCE122A}" dt="2023-01-17T12:59:01.755" v="97" actId="790"/>
          <ac:spMkLst>
            <pc:docMk/>
            <pc:sldMk cId="2970863942" sldId="259"/>
            <ac:spMk id="5" creationId="{23C91405-BF39-5F1F-607D-84B4649C168E}"/>
          </ac:spMkLst>
        </pc:spChg>
        <pc:picChg chg="add del mod">
          <ac:chgData name="Delia Rodrigo" userId="ff88d3d267a54160" providerId="LiveId" clId="{D9C0BA88-108E-4528-BCCA-B814BFCE122A}" dt="2023-01-17T13:01:05.070" v="143" actId="478"/>
          <ac:picMkLst>
            <pc:docMk/>
            <pc:sldMk cId="2970863942" sldId="259"/>
            <ac:picMk id="4" creationId="{D6300342-5B3D-6DFE-BBF0-A121807AD598}"/>
          </ac:picMkLst>
        </pc:picChg>
        <pc:picChg chg="add mod">
          <ac:chgData name="Delia Rodrigo" userId="ff88d3d267a54160" providerId="LiveId" clId="{D9C0BA88-108E-4528-BCCA-B814BFCE122A}" dt="2023-01-17T13:01:25.673" v="149" actId="14100"/>
          <ac:picMkLst>
            <pc:docMk/>
            <pc:sldMk cId="2970863942" sldId="259"/>
            <ac:picMk id="7" creationId="{4450FFF5-EA37-D9BC-557C-D3CED9E7E32D}"/>
          </ac:picMkLst>
        </pc:picChg>
      </pc:sldChg>
      <pc:sldChg chg="addSp delSp modSp mod setBg">
        <pc:chgData name="Delia Rodrigo" userId="ff88d3d267a54160" providerId="LiveId" clId="{D9C0BA88-108E-4528-BCCA-B814BFCE122A}" dt="2023-01-17T13:09:38.446" v="218" actId="26606"/>
        <pc:sldMkLst>
          <pc:docMk/>
          <pc:sldMk cId="2679747205" sldId="260"/>
        </pc:sldMkLst>
        <pc:spChg chg="mod ord">
          <ac:chgData name="Delia Rodrigo" userId="ff88d3d267a54160" providerId="LiveId" clId="{D9C0BA88-108E-4528-BCCA-B814BFCE122A}" dt="2023-01-17T13:09:38.446" v="218" actId="26606"/>
          <ac:spMkLst>
            <pc:docMk/>
            <pc:sldMk cId="2679747205" sldId="260"/>
            <ac:spMk id="2" creationId="{E9CEE7F9-0C85-E91B-CE15-60A37FA4513D}"/>
          </ac:spMkLst>
        </pc:spChg>
        <pc:spChg chg="add del">
          <ac:chgData name="Delia Rodrigo" userId="ff88d3d267a54160" providerId="LiveId" clId="{D9C0BA88-108E-4528-BCCA-B814BFCE122A}" dt="2023-01-17T13:09:38.446" v="218" actId="26606"/>
          <ac:spMkLst>
            <pc:docMk/>
            <pc:sldMk cId="2679747205" sldId="260"/>
            <ac:spMk id="9" creationId="{B8AFBB67-2575-4F5A-96CF-CD2EB02A1EF0}"/>
          </ac:spMkLst>
        </pc:spChg>
        <pc:spChg chg="add del">
          <ac:chgData name="Delia Rodrigo" userId="ff88d3d267a54160" providerId="LiveId" clId="{D9C0BA88-108E-4528-BCCA-B814BFCE122A}" dt="2023-01-17T13:09:38.446" v="218" actId="26606"/>
          <ac:spMkLst>
            <pc:docMk/>
            <pc:sldMk cId="2679747205" sldId="260"/>
            <ac:spMk id="11" creationId="{419501C6-F015-4273-AF88-E0F6C853899F}"/>
          </ac:spMkLst>
        </pc:spChg>
        <pc:spChg chg="add del">
          <ac:chgData name="Delia Rodrigo" userId="ff88d3d267a54160" providerId="LiveId" clId="{D9C0BA88-108E-4528-BCCA-B814BFCE122A}" dt="2023-01-17T13:09:38.446" v="218" actId="26606"/>
          <ac:spMkLst>
            <pc:docMk/>
            <pc:sldMk cId="2679747205" sldId="260"/>
            <ac:spMk id="12" creationId="{CA677DB7-5829-45BD-9754-5EC484CC4253}"/>
          </ac:spMkLst>
        </pc:spChg>
        <pc:spChg chg="add del">
          <ac:chgData name="Delia Rodrigo" userId="ff88d3d267a54160" providerId="LiveId" clId="{D9C0BA88-108E-4528-BCCA-B814BFCE122A}" dt="2023-01-17T13:02:14.529" v="151" actId="26606"/>
          <ac:spMkLst>
            <pc:docMk/>
            <pc:sldMk cId="2679747205" sldId="260"/>
            <ac:spMk id="14" creationId="{5FA21C72-692C-49FD-9EB4-DDDDDEBD4BD6}"/>
          </ac:spMkLst>
        </pc:spChg>
        <pc:spChg chg="add del">
          <ac:chgData name="Delia Rodrigo" userId="ff88d3d267a54160" providerId="LiveId" clId="{D9C0BA88-108E-4528-BCCA-B814BFCE122A}" dt="2023-01-17T13:02:14.529" v="151" actId="26606"/>
          <ac:spMkLst>
            <pc:docMk/>
            <pc:sldMk cId="2679747205" sldId="260"/>
            <ac:spMk id="16" creationId="{FBAF941A-6830-47A3-B63C-7C7B66AEA73B}"/>
          </ac:spMkLst>
        </pc:spChg>
        <pc:picChg chg="mod">
          <ac:chgData name="Delia Rodrigo" userId="ff88d3d267a54160" providerId="LiveId" clId="{D9C0BA88-108E-4528-BCCA-B814BFCE122A}" dt="2023-01-17T13:09:38.446" v="218" actId="26606"/>
          <ac:picMkLst>
            <pc:docMk/>
            <pc:sldMk cId="2679747205" sldId="260"/>
            <ac:picMk id="4" creationId="{48C0EE08-EAD3-4D02-273B-8ECB9A68BDF2}"/>
          </ac:picMkLst>
        </pc:picChg>
      </pc:sldChg>
      <pc:sldChg chg="addSp delSp modSp mod setBg">
        <pc:chgData name="Delia Rodrigo" userId="ff88d3d267a54160" providerId="LiveId" clId="{D9C0BA88-108E-4528-BCCA-B814BFCE122A}" dt="2023-01-18T01:07:31.432" v="3472" actId="20577"/>
        <pc:sldMkLst>
          <pc:docMk/>
          <pc:sldMk cId="3778801334" sldId="261"/>
        </pc:sldMkLst>
        <pc:spChg chg="mod">
          <ac:chgData name="Delia Rodrigo" userId="ff88d3d267a54160" providerId="LiveId" clId="{D9C0BA88-108E-4528-BCCA-B814BFCE122A}" dt="2023-01-18T01:07:06.008" v="3450" actId="26606"/>
          <ac:spMkLst>
            <pc:docMk/>
            <pc:sldMk cId="3778801334" sldId="261"/>
            <ac:spMk id="2" creationId="{D7740E09-523E-8CE8-E5DC-96273DEA6C91}"/>
          </ac:spMkLst>
        </pc:spChg>
        <pc:spChg chg="del mod">
          <ac:chgData name="Delia Rodrigo" userId="ff88d3d267a54160" providerId="LiveId" clId="{D9C0BA88-108E-4528-BCCA-B814BFCE122A}" dt="2023-01-18T01:07:06.008" v="3450" actId="26606"/>
          <ac:spMkLst>
            <pc:docMk/>
            <pc:sldMk cId="3778801334" sldId="261"/>
            <ac:spMk id="3" creationId="{FDEAFFE4-FAFF-A57C-0FA4-81ABD585400E}"/>
          </ac:spMkLst>
        </pc:spChg>
        <pc:graphicFrameChg chg="add mod">
          <ac:chgData name="Delia Rodrigo" userId="ff88d3d267a54160" providerId="LiveId" clId="{D9C0BA88-108E-4528-BCCA-B814BFCE122A}" dt="2023-01-18T01:07:31.432" v="3472" actId="20577"/>
          <ac:graphicFrameMkLst>
            <pc:docMk/>
            <pc:sldMk cId="3778801334" sldId="261"/>
            <ac:graphicFrameMk id="5" creationId="{727F44ED-AD74-285D-1E02-FFACCB5394AA}"/>
          </ac:graphicFrameMkLst>
        </pc:graphicFrameChg>
      </pc:sldChg>
      <pc:sldChg chg="addSp delSp modSp mod ord setBg">
        <pc:chgData name="Delia Rodrigo" userId="ff88d3d267a54160" providerId="LiveId" clId="{D9C0BA88-108E-4528-BCCA-B814BFCE122A}" dt="2023-01-18T06:30:35.691" v="4164"/>
        <pc:sldMkLst>
          <pc:docMk/>
          <pc:sldMk cId="2237974533" sldId="262"/>
        </pc:sldMkLst>
        <pc:spChg chg="mod">
          <ac:chgData name="Delia Rodrigo" userId="ff88d3d267a54160" providerId="LiveId" clId="{D9C0BA88-108E-4528-BCCA-B814BFCE122A}" dt="2023-01-18T06:29:32.640" v="4161" actId="26606"/>
          <ac:spMkLst>
            <pc:docMk/>
            <pc:sldMk cId="2237974533" sldId="262"/>
            <ac:spMk id="2" creationId="{EC5D4A93-D572-3CDA-9278-EB0FE4D96DA1}"/>
          </ac:spMkLst>
        </pc:spChg>
        <pc:spChg chg="del mod">
          <ac:chgData name="Delia Rodrigo" userId="ff88d3d267a54160" providerId="LiveId" clId="{D9C0BA88-108E-4528-BCCA-B814BFCE122A}" dt="2023-01-18T06:29:32.640" v="4161" actId="26606"/>
          <ac:spMkLst>
            <pc:docMk/>
            <pc:sldMk cId="2237974533" sldId="262"/>
            <ac:spMk id="3" creationId="{0424996A-7A26-1FBC-0062-40D78E60FB1B}"/>
          </ac:spMkLst>
        </pc:spChg>
        <pc:spChg chg="add">
          <ac:chgData name="Delia Rodrigo" userId="ff88d3d267a54160" providerId="LiveId" clId="{D9C0BA88-108E-4528-BCCA-B814BFCE122A}" dt="2023-01-18T06:29:32.640" v="4161" actId="26606"/>
          <ac:spMkLst>
            <pc:docMk/>
            <pc:sldMk cId="2237974533" sldId="262"/>
            <ac:spMk id="9" creationId="{0AF33C27-9C85-4B30-9AD7-879D48AFE4FF}"/>
          </ac:spMkLst>
        </pc:spChg>
        <pc:spChg chg="add">
          <ac:chgData name="Delia Rodrigo" userId="ff88d3d267a54160" providerId="LiveId" clId="{D9C0BA88-108E-4528-BCCA-B814BFCE122A}" dt="2023-01-18T06:29:32.640" v="4161" actId="26606"/>
          <ac:spMkLst>
            <pc:docMk/>
            <pc:sldMk cId="2237974533" sldId="262"/>
            <ac:spMk id="11" creationId="{6D5089DD-882D-4413-B8BF-4798BFD84A98}"/>
          </ac:spMkLst>
        </pc:spChg>
        <pc:graphicFrameChg chg="add">
          <ac:chgData name="Delia Rodrigo" userId="ff88d3d267a54160" providerId="LiveId" clId="{D9C0BA88-108E-4528-BCCA-B814BFCE122A}" dt="2023-01-18T06:29:32.640" v="4161" actId="26606"/>
          <ac:graphicFrameMkLst>
            <pc:docMk/>
            <pc:sldMk cId="2237974533" sldId="262"/>
            <ac:graphicFrameMk id="5" creationId="{4F161D5D-7098-D758-E485-209E9D2FE2A4}"/>
          </ac:graphicFrameMkLst>
        </pc:graphicFrameChg>
      </pc:sldChg>
      <pc:sldChg chg="addSp modSp mod setBg">
        <pc:chgData name="Delia Rodrigo" userId="ff88d3d267a54160" providerId="LiveId" clId="{D9C0BA88-108E-4528-BCCA-B814BFCE122A}" dt="2023-01-18T07:09:01.703" v="5088" actId="20577"/>
        <pc:sldMkLst>
          <pc:docMk/>
          <pc:sldMk cId="1140031587" sldId="263"/>
        </pc:sldMkLst>
        <pc:spChg chg="mod">
          <ac:chgData name="Delia Rodrigo" userId="ff88d3d267a54160" providerId="LiveId" clId="{D9C0BA88-108E-4528-BCCA-B814BFCE122A}" dt="2023-01-18T07:05:25.663" v="4947" actId="26606"/>
          <ac:spMkLst>
            <pc:docMk/>
            <pc:sldMk cId="1140031587" sldId="263"/>
            <ac:spMk id="2" creationId="{38CD294E-AA52-FB33-8A6E-6F2D640F49FD}"/>
          </ac:spMkLst>
        </pc:spChg>
        <pc:spChg chg="mod">
          <ac:chgData name="Delia Rodrigo" userId="ff88d3d267a54160" providerId="LiveId" clId="{D9C0BA88-108E-4528-BCCA-B814BFCE122A}" dt="2023-01-18T07:09:01.703" v="5088" actId="20577"/>
          <ac:spMkLst>
            <pc:docMk/>
            <pc:sldMk cId="1140031587" sldId="263"/>
            <ac:spMk id="3" creationId="{18B09C98-67B3-81B5-97FD-06282A6E4149}"/>
          </ac:spMkLst>
        </pc:spChg>
        <pc:spChg chg="add">
          <ac:chgData name="Delia Rodrigo" userId="ff88d3d267a54160" providerId="LiveId" clId="{D9C0BA88-108E-4528-BCCA-B814BFCE122A}" dt="2023-01-18T07:05:25.663" v="4947" actId="26606"/>
          <ac:spMkLst>
            <pc:docMk/>
            <pc:sldMk cId="1140031587" sldId="263"/>
            <ac:spMk id="8" creationId="{BAC87F6E-526A-49B5-995D-42DB656594C9}"/>
          </ac:spMkLst>
        </pc:spChg>
        <pc:spChg chg="add">
          <ac:chgData name="Delia Rodrigo" userId="ff88d3d267a54160" providerId="LiveId" clId="{D9C0BA88-108E-4528-BCCA-B814BFCE122A}" dt="2023-01-18T07:05:25.663" v="4947" actId="26606"/>
          <ac:spMkLst>
            <pc:docMk/>
            <pc:sldMk cId="1140031587" sldId="263"/>
            <ac:spMk id="10" creationId="{5E5436DB-4E8B-43A5-AE55-1C527B62E203}"/>
          </ac:spMkLst>
        </pc:spChg>
        <pc:spChg chg="add">
          <ac:chgData name="Delia Rodrigo" userId="ff88d3d267a54160" providerId="LiveId" clId="{D9C0BA88-108E-4528-BCCA-B814BFCE122A}" dt="2023-01-18T07:05:25.663" v="4947" actId="26606"/>
          <ac:spMkLst>
            <pc:docMk/>
            <pc:sldMk cId="1140031587" sldId="263"/>
            <ac:spMk id="12" creationId="{0D65299F-028F-4AFC-B46A-8DB33E20FE4A}"/>
          </ac:spMkLst>
        </pc:spChg>
      </pc:sldChg>
      <pc:sldChg chg="addSp modSp mod setBg">
        <pc:chgData name="Delia Rodrigo" userId="ff88d3d267a54160" providerId="LiveId" clId="{D9C0BA88-108E-4528-BCCA-B814BFCE122A}" dt="2023-01-18T07:34:18.570" v="6710" actId="27636"/>
        <pc:sldMkLst>
          <pc:docMk/>
          <pc:sldMk cId="3348580360" sldId="264"/>
        </pc:sldMkLst>
        <pc:spChg chg="mod">
          <ac:chgData name="Delia Rodrigo" userId="ff88d3d267a54160" providerId="LiveId" clId="{D9C0BA88-108E-4528-BCCA-B814BFCE122A}" dt="2023-01-18T07:34:18.522" v="6709" actId="26606"/>
          <ac:spMkLst>
            <pc:docMk/>
            <pc:sldMk cId="3348580360" sldId="264"/>
            <ac:spMk id="2" creationId="{F8882018-D05A-D5E7-22B8-382A18E3138C}"/>
          </ac:spMkLst>
        </pc:spChg>
        <pc:spChg chg="mod">
          <ac:chgData name="Delia Rodrigo" userId="ff88d3d267a54160" providerId="LiveId" clId="{D9C0BA88-108E-4528-BCCA-B814BFCE122A}" dt="2023-01-18T07:34:18.570" v="6710" actId="27636"/>
          <ac:spMkLst>
            <pc:docMk/>
            <pc:sldMk cId="3348580360" sldId="264"/>
            <ac:spMk id="3" creationId="{835D95DE-C7B0-A248-116D-EF93463DD28F}"/>
          </ac:spMkLst>
        </pc:spChg>
        <pc:spChg chg="add">
          <ac:chgData name="Delia Rodrigo" userId="ff88d3d267a54160" providerId="LiveId" clId="{D9C0BA88-108E-4528-BCCA-B814BFCE122A}" dt="2023-01-18T07:34:18.522" v="6709" actId="26606"/>
          <ac:spMkLst>
            <pc:docMk/>
            <pc:sldMk cId="3348580360" sldId="264"/>
            <ac:spMk id="8" creationId="{C33976D1-3430-450C-A978-87A9A6E8E71F}"/>
          </ac:spMkLst>
        </pc:spChg>
        <pc:spChg chg="add">
          <ac:chgData name="Delia Rodrigo" userId="ff88d3d267a54160" providerId="LiveId" clId="{D9C0BA88-108E-4528-BCCA-B814BFCE122A}" dt="2023-01-18T07:34:18.522" v="6709" actId="26606"/>
          <ac:spMkLst>
            <pc:docMk/>
            <pc:sldMk cId="3348580360" sldId="264"/>
            <ac:spMk id="10" creationId="{7D6AAC78-7D86-415A-ADC1-2B474807960C}"/>
          </ac:spMkLst>
        </pc:spChg>
        <pc:spChg chg="add">
          <ac:chgData name="Delia Rodrigo" userId="ff88d3d267a54160" providerId="LiveId" clId="{D9C0BA88-108E-4528-BCCA-B814BFCE122A}" dt="2023-01-18T07:34:18.522" v="6709" actId="26606"/>
          <ac:spMkLst>
            <pc:docMk/>
            <pc:sldMk cId="3348580360" sldId="264"/>
            <ac:spMk id="12" creationId="{F2A658D9-F185-44F1-BA33-D50320D1D078}"/>
          </ac:spMkLst>
        </pc:spChg>
      </pc:sldChg>
      <pc:sldChg chg="del">
        <pc:chgData name="Delia Rodrigo" userId="ff88d3d267a54160" providerId="LiveId" clId="{D9C0BA88-108E-4528-BCCA-B814BFCE122A}" dt="2023-01-18T06:30:00.140" v="4162" actId="47"/>
        <pc:sldMkLst>
          <pc:docMk/>
          <pc:sldMk cId="3796984121" sldId="266"/>
        </pc:sldMkLst>
      </pc:sldChg>
      <pc:sldChg chg="modSp new del mod ord">
        <pc:chgData name="Delia Rodrigo" userId="ff88d3d267a54160" providerId="LiveId" clId="{D9C0BA88-108E-4528-BCCA-B814BFCE122A}" dt="2023-01-17T18:41:53.574" v="772" actId="47"/>
        <pc:sldMkLst>
          <pc:docMk/>
          <pc:sldMk cId="2649502370" sldId="267"/>
        </pc:sldMkLst>
        <pc:spChg chg="mod">
          <ac:chgData name="Delia Rodrigo" userId="ff88d3d267a54160" providerId="LiveId" clId="{D9C0BA88-108E-4528-BCCA-B814BFCE122A}" dt="2023-01-17T18:41:39.600" v="771" actId="20577"/>
          <ac:spMkLst>
            <pc:docMk/>
            <pc:sldMk cId="2649502370" sldId="267"/>
            <ac:spMk id="2" creationId="{0132BD36-48A3-DC95-8241-388977CFF8B6}"/>
          </ac:spMkLst>
        </pc:spChg>
      </pc:sldChg>
      <pc:sldChg chg="addSp delSp modSp new mod setBg">
        <pc:chgData name="Delia Rodrigo" userId="ff88d3d267a54160" providerId="LiveId" clId="{D9C0BA88-108E-4528-BCCA-B814BFCE122A}" dt="2023-01-17T18:36:46.802" v="657" actId="20577"/>
        <pc:sldMkLst>
          <pc:docMk/>
          <pc:sldMk cId="931804923" sldId="268"/>
        </pc:sldMkLst>
        <pc:spChg chg="mod">
          <ac:chgData name="Delia Rodrigo" userId="ff88d3d267a54160" providerId="LiveId" clId="{D9C0BA88-108E-4528-BCCA-B814BFCE122A}" dt="2023-01-17T18:31:30.158" v="338" actId="14100"/>
          <ac:spMkLst>
            <pc:docMk/>
            <pc:sldMk cId="931804923" sldId="268"/>
            <ac:spMk id="2" creationId="{D49F5908-98D1-A053-DD32-D611FE9B92A4}"/>
          </ac:spMkLst>
        </pc:spChg>
        <pc:spChg chg="del">
          <ac:chgData name="Delia Rodrigo" userId="ff88d3d267a54160" providerId="LiveId" clId="{D9C0BA88-108E-4528-BCCA-B814BFCE122A}" dt="2023-01-17T18:30:47.373" v="291" actId="22"/>
          <ac:spMkLst>
            <pc:docMk/>
            <pc:sldMk cId="931804923" sldId="268"/>
            <ac:spMk id="3" creationId="{95639226-F501-8B0E-740B-3F93AC2E5B3A}"/>
          </ac:spMkLst>
        </pc:spChg>
        <pc:spChg chg="add mod">
          <ac:chgData name="Delia Rodrigo" userId="ff88d3d267a54160" providerId="LiveId" clId="{D9C0BA88-108E-4528-BCCA-B814BFCE122A}" dt="2023-01-17T18:33:48.005" v="399" actId="14100"/>
          <ac:spMkLst>
            <pc:docMk/>
            <pc:sldMk cId="931804923" sldId="268"/>
            <ac:spMk id="7" creationId="{77913076-2929-1E0B-9482-04D067043884}"/>
          </ac:spMkLst>
        </pc:spChg>
        <pc:spChg chg="add del mod">
          <ac:chgData name="Delia Rodrigo" userId="ff88d3d267a54160" providerId="LiveId" clId="{D9C0BA88-108E-4528-BCCA-B814BFCE122A}" dt="2023-01-17T18:34:20.238" v="400" actId="1032"/>
          <ac:spMkLst>
            <pc:docMk/>
            <pc:sldMk cId="931804923" sldId="268"/>
            <ac:spMk id="9" creationId="{1280B237-8E4C-C62C-AC18-1CF92712CB1A}"/>
          </ac:spMkLst>
        </pc:spChg>
        <pc:spChg chg="add">
          <ac:chgData name="Delia Rodrigo" userId="ff88d3d267a54160" providerId="LiveId" clId="{D9C0BA88-108E-4528-BCCA-B814BFCE122A}" dt="2023-01-17T18:31:11.042" v="292" actId="26606"/>
          <ac:spMkLst>
            <pc:docMk/>
            <pc:sldMk cId="931804923" sldId="268"/>
            <ac:spMk id="10" creationId="{419501C6-F015-4273-AF88-E0F6C853899F}"/>
          </ac:spMkLst>
        </pc:spChg>
        <pc:spChg chg="add">
          <ac:chgData name="Delia Rodrigo" userId="ff88d3d267a54160" providerId="LiveId" clId="{D9C0BA88-108E-4528-BCCA-B814BFCE122A}" dt="2023-01-17T18:31:11.042" v="292" actId="26606"/>
          <ac:spMkLst>
            <pc:docMk/>
            <pc:sldMk cId="931804923" sldId="268"/>
            <ac:spMk id="12" creationId="{CA677DB7-5829-45BD-9754-5EC484CC4253}"/>
          </ac:spMkLst>
        </pc:spChg>
        <pc:graphicFrameChg chg="add mod modGraphic">
          <ac:chgData name="Delia Rodrigo" userId="ff88d3d267a54160" providerId="LiveId" clId="{D9C0BA88-108E-4528-BCCA-B814BFCE122A}" dt="2023-01-17T18:36:46.802" v="657" actId="20577"/>
          <ac:graphicFrameMkLst>
            <pc:docMk/>
            <pc:sldMk cId="931804923" sldId="268"/>
            <ac:graphicFrameMk id="11" creationId="{14CD2D60-4AC2-2747-108A-FD3BFB282F4A}"/>
          </ac:graphicFrameMkLst>
        </pc:graphicFrameChg>
        <pc:picChg chg="add del mod ord">
          <ac:chgData name="Delia Rodrigo" userId="ff88d3d267a54160" providerId="LiveId" clId="{D9C0BA88-108E-4528-BCCA-B814BFCE122A}" dt="2023-01-17T18:33:37.776" v="389" actId="478"/>
          <ac:picMkLst>
            <pc:docMk/>
            <pc:sldMk cId="931804923" sldId="268"/>
            <ac:picMk id="5" creationId="{3CED9004-74B5-502C-C12C-35AA05D82EA8}"/>
          </ac:picMkLst>
        </pc:picChg>
      </pc:sldChg>
      <pc:sldChg chg="addSp delSp modSp new mod setBg">
        <pc:chgData name="Delia Rodrigo" userId="ff88d3d267a54160" providerId="LiveId" clId="{D9C0BA88-108E-4528-BCCA-B814BFCE122A}" dt="2023-01-18T01:53:02.119" v="3638" actId="20577"/>
        <pc:sldMkLst>
          <pc:docMk/>
          <pc:sldMk cId="1705015" sldId="269"/>
        </pc:sldMkLst>
        <pc:spChg chg="mod">
          <ac:chgData name="Delia Rodrigo" userId="ff88d3d267a54160" providerId="LiveId" clId="{D9C0BA88-108E-4528-BCCA-B814BFCE122A}" dt="2023-01-18T01:14:03.384" v="3473" actId="790"/>
          <ac:spMkLst>
            <pc:docMk/>
            <pc:sldMk cId="1705015" sldId="269"/>
            <ac:spMk id="2" creationId="{C4678C5F-6A9E-4AB9-FC12-0E22E1E4522D}"/>
          </ac:spMkLst>
        </pc:spChg>
        <pc:spChg chg="del mod">
          <ac:chgData name="Delia Rodrigo" userId="ff88d3d267a54160" providerId="LiveId" clId="{D9C0BA88-108E-4528-BCCA-B814BFCE122A}" dt="2023-01-18T00:31:04.567" v="2033" actId="26606"/>
          <ac:spMkLst>
            <pc:docMk/>
            <pc:sldMk cId="1705015" sldId="269"/>
            <ac:spMk id="3" creationId="{86A5673D-B592-B76F-C940-493EBCDABD5F}"/>
          </ac:spMkLst>
        </pc:spChg>
        <pc:spChg chg="add del">
          <ac:chgData name="Delia Rodrigo" userId="ff88d3d267a54160" providerId="LiveId" clId="{D9C0BA88-108E-4528-BCCA-B814BFCE122A}" dt="2023-01-18T00:31:49.489" v="2065" actId="26606"/>
          <ac:spMkLst>
            <pc:docMk/>
            <pc:sldMk cId="1705015" sldId="269"/>
            <ac:spMk id="9" creationId="{93F0ADB5-A0B4-4B01-A8C4-FDC34CE22BD4}"/>
          </ac:spMkLst>
        </pc:spChg>
        <pc:spChg chg="add del">
          <ac:chgData name="Delia Rodrigo" userId="ff88d3d267a54160" providerId="LiveId" clId="{D9C0BA88-108E-4528-BCCA-B814BFCE122A}" dt="2023-01-18T00:31:49.489" v="2065" actId="26606"/>
          <ac:spMkLst>
            <pc:docMk/>
            <pc:sldMk cId="1705015" sldId="269"/>
            <ac:spMk id="11" creationId="{AA6D0FDE-0241-4C21-A720-A69475358235}"/>
          </ac:spMkLst>
        </pc:spChg>
        <pc:graphicFrameChg chg="add mod modGraphic">
          <ac:chgData name="Delia Rodrigo" userId="ff88d3d267a54160" providerId="LiveId" clId="{D9C0BA88-108E-4528-BCCA-B814BFCE122A}" dt="2023-01-18T01:53:02.119" v="3638" actId="20577"/>
          <ac:graphicFrameMkLst>
            <pc:docMk/>
            <pc:sldMk cId="1705015" sldId="269"/>
            <ac:graphicFrameMk id="5" creationId="{EC1EA574-4C00-BCCD-7BF7-B726E74902F9}"/>
          </ac:graphicFrameMkLst>
        </pc:graphicFrameChg>
      </pc:sldChg>
      <pc:sldChg chg="addSp delSp modSp new mod ord">
        <pc:chgData name="Delia Rodrigo" userId="ff88d3d267a54160" providerId="LiveId" clId="{D9C0BA88-108E-4528-BCCA-B814BFCE122A}" dt="2023-01-18T00:49:32.616" v="2657" actId="20577"/>
        <pc:sldMkLst>
          <pc:docMk/>
          <pc:sldMk cId="2965058015" sldId="270"/>
        </pc:sldMkLst>
        <pc:spChg chg="mod">
          <ac:chgData name="Delia Rodrigo" userId="ff88d3d267a54160" providerId="LiveId" clId="{D9C0BA88-108E-4528-BCCA-B814BFCE122A}" dt="2023-01-18T00:49:32.616" v="2657" actId="20577"/>
          <ac:spMkLst>
            <pc:docMk/>
            <pc:sldMk cId="2965058015" sldId="270"/>
            <ac:spMk id="2" creationId="{B4FA2739-BBB0-37E0-DB74-07ED175D42B8}"/>
          </ac:spMkLst>
        </pc:spChg>
        <pc:spChg chg="del">
          <ac:chgData name="Delia Rodrigo" userId="ff88d3d267a54160" providerId="LiveId" clId="{D9C0BA88-108E-4528-BCCA-B814BFCE122A}" dt="2023-01-18T00:39:39.957" v="2522" actId="22"/>
          <ac:spMkLst>
            <pc:docMk/>
            <pc:sldMk cId="2965058015" sldId="270"/>
            <ac:spMk id="3" creationId="{7B254A10-01A5-5D1A-DB8C-80CAF4D2864A}"/>
          </ac:spMkLst>
        </pc:spChg>
        <pc:picChg chg="add mod ord">
          <ac:chgData name="Delia Rodrigo" userId="ff88d3d267a54160" providerId="LiveId" clId="{D9C0BA88-108E-4528-BCCA-B814BFCE122A}" dt="2023-01-18T00:48:35.034" v="2640" actId="14100"/>
          <ac:picMkLst>
            <pc:docMk/>
            <pc:sldMk cId="2965058015" sldId="270"/>
            <ac:picMk id="5" creationId="{19A807C5-7BD8-A84C-8BF4-339B2C8E8883}"/>
          </ac:picMkLst>
        </pc:picChg>
        <pc:picChg chg="add mod">
          <ac:chgData name="Delia Rodrigo" userId="ff88d3d267a54160" providerId="LiveId" clId="{D9C0BA88-108E-4528-BCCA-B814BFCE122A}" dt="2023-01-18T00:48:43.598" v="2642" actId="14100"/>
          <ac:picMkLst>
            <pc:docMk/>
            <pc:sldMk cId="2965058015" sldId="270"/>
            <ac:picMk id="7" creationId="{701F96EF-07A9-2441-9F74-0AD842365F20}"/>
          </ac:picMkLst>
        </pc:picChg>
        <pc:picChg chg="add mod">
          <ac:chgData name="Delia Rodrigo" userId="ff88d3d267a54160" providerId="LiveId" clId="{D9C0BA88-108E-4528-BCCA-B814BFCE122A}" dt="2023-01-18T00:48:50.608" v="2644" actId="14100"/>
          <ac:picMkLst>
            <pc:docMk/>
            <pc:sldMk cId="2965058015" sldId="270"/>
            <ac:picMk id="9" creationId="{1566B760-71CE-6636-6787-B20C445E8949}"/>
          </ac:picMkLst>
        </pc:picChg>
        <pc:picChg chg="add mod">
          <ac:chgData name="Delia Rodrigo" userId="ff88d3d267a54160" providerId="LiveId" clId="{D9C0BA88-108E-4528-BCCA-B814BFCE122A}" dt="2023-01-18T00:47:48.656" v="2590" actId="1036"/>
          <ac:picMkLst>
            <pc:docMk/>
            <pc:sldMk cId="2965058015" sldId="270"/>
            <ac:picMk id="11" creationId="{99C8C8FB-73C2-6AB7-8C52-504845F11B6E}"/>
          </ac:picMkLst>
        </pc:picChg>
        <pc:picChg chg="add mod">
          <ac:chgData name="Delia Rodrigo" userId="ff88d3d267a54160" providerId="LiveId" clId="{D9C0BA88-108E-4528-BCCA-B814BFCE122A}" dt="2023-01-18T00:49:18.299" v="2645" actId="14100"/>
          <ac:picMkLst>
            <pc:docMk/>
            <pc:sldMk cId="2965058015" sldId="270"/>
            <ac:picMk id="13" creationId="{0BE7C4A2-B975-8F35-3D09-FD4AE59363FB}"/>
          </ac:picMkLst>
        </pc:picChg>
        <pc:picChg chg="add mod">
          <ac:chgData name="Delia Rodrigo" userId="ff88d3d267a54160" providerId="LiveId" clId="{D9C0BA88-108E-4528-BCCA-B814BFCE122A}" dt="2023-01-18T00:49:22.966" v="2647" actId="14100"/>
          <ac:picMkLst>
            <pc:docMk/>
            <pc:sldMk cId="2965058015" sldId="270"/>
            <ac:picMk id="15" creationId="{A1F138CD-347A-006B-4D0E-11D8E57148F9}"/>
          </ac:picMkLst>
        </pc:picChg>
      </pc:sldChg>
      <pc:sldChg chg="addSp modSp add mod setBg">
        <pc:chgData name="Delia Rodrigo" userId="ff88d3d267a54160" providerId="LiveId" clId="{D9C0BA88-108E-4528-BCCA-B814BFCE122A}" dt="2023-01-18T07:34:24.005" v="6711" actId="26606"/>
        <pc:sldMkLst>
          <pc:docMk/>
          <pc:sldMk cId="1960910914" sldId="271"/>
        </pc:sldMkLst>
        <pc:spChg chg="mod">
          <ac:chgData name="Delia Rodrigo" userId="ff88d3d267a54160" providerId="LiveId" clId="{D9C0BA88-108E-4528-BCCA-B814BFCE122A}" dt="2023-01-18T07:34:24.005" v="6711" actId="26606"/>
          <ac:spMkLst>
            <pc:docMk/>
            <pc:sldMk cId="1960910914" sldId="271"/>
            <ac:spMk id="2" creationId="{F8882018-D05A-D5E7-22B8-382A18E3138C}"/>
          </ac:spMkLst>
        </pc:spChg>
        <pc:spChg chg="mod">
          <ac:chgData name="Delia Rodrigo" userId="ff88d3d267a54160" providerId="LiveId" clId="{D9C0BA88-108E-4528-BCCA-B814BFCE122A}" dt="2023-01-18T07:34:24.005" v="6711" actId="26606"/>
          <ac:spMkLst>
            <pc:docMk/>
            <pc:sldMk cId="1960910914" sldId="271"/>
            <ac:spMk id="3" creationId="{835D95DE-C7B0-A248-116D-EF93463DD28F}"/>
          </ac:spMkLst>
        </pc:spChg>
        <pc:spChg chg="add">
          <ac:chgData name="Delia Rodrigo" userId="ff88d3d267a54160" providerId="LiveId" clId="{D9C0BA88-108E-4528-BCCA-B814BFCE122A}" dt="2023-01-18T07:34:24.005" v="6711" actId="26606"/>
          <ac:spMkLst>
            <pc:docMk/>
            <pc:sldMk cId="1960910914" sldId="271"/>
            <ac:spMk id="8" creationId="{C33976D1-3430-450C-A978-87A9A6E8E71F}"/>
          </ac:spMkLst>
        </pc:spChg>
        <pc:spChg chg="add">
          <ac:chgData name="Delia Rodrigo" userId="ff88d3d267a54160" providerId="LiveId" clId="{D9C0BA88-108E-4528-BCCA-B814BFCE122A}" dt="2023-01-18T07:34:24.005" v="6711" actId="26606"/>
          <ac:spMkLst>
            <pc:docMk/>
            <pc:sldMk cId="1960910914" sldId="271"/>
            <ac:spMk id="10" creationId="{7D6AAC78-7D86-415A-ADC1-2B474807960C}"/>
          </ac:spMkLst>
        </pc:spChg>
        <pc:spChg chg="add">
          <ac:chgData name="Delia Rodrigo" userId="ff88d3d267a54160" providerId="LiveId" clId="{D9C0BA88-108E-4528-BCCA-B814BFCE122A}" dt="2023-01-18T07:34:24.005" v="6711" actId="26606"/>
          <ac:spMkLst>
            <pc:docMk/>
            <pc:sldMk cId="1960910914" sldId="271"/>
            <ac:spMk id="12" creationId="{F2A658D9-F185-44F1-BA33-D50320D1D078}"/>
          </ac:spMkLst>
        </pc:spChg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755A1-5DD3-447A-A387-2337DCEB577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6B5CA53-45E7-4952-A8A4-093956C714AB}">
      <dgm:prSet phldrT="[Texto]"/>
      <dgm:spPr/>
      <dgm:t>
        <a:bodyPr/>
        <a:lstStyle/>
        <a:p>
          <a:r>
            <a:rPr lang="en-GB" noProof="0" dirty="0"/>
            <a:t>Communication</a:t>
          </a:r>
        </a:p>
      </dgm:t>
    </dgm:pt>
    <dgm:pt modelId="{1E717BCB-0EB0-49FF-BD9D-9CA1A9E6D11F}" type="parTrans" cxnId="{5E6F55CF-C3A3-428C-92F4-5928F4DC54A2}">
      <dgm:prSet/>
      <dgm:spPr/>
      <dgm:t>
        <a:bodyPr/>
        <a:lstStyle/>
        <a:p>
          <a:endParaRPr lang="es-MX"/>
        </a:p>
      </dgm:t>
    </dgm:pt>
    <dgm:pt modelId="{9E0DC872-3E56-451F-BC10-F5FC3CFF5EDC}" type="sibTrans" cxnId="{5E6F55CF-C3A3-428C-92F4-5928F4DC54A2}">
      <dgm:prSet/>
      <dgm:spPr/>
      <dgm:t>
        <a:bodyPr/>
        <a:lstStyle/>
        <a:p>
          <a:endParaRPr lang="es-MX"/>
        </a:p>
      </dgm:t>
    </dgm:pt>
    <dgm:pt modelId="{3D73CB5E-E5BF-4BC1-A96C-DF227E4CD750}">
      <dgm:prSet phldrT="[Texto]"/>
      <dgm:spPr/>
      <dgm:t>
        <a:bodyPr/>
        <a:lstStyle/>
        <a:p>
          <a:r>
            <a:rPr lang="en-GB" noProof="0" dirty="0"/>
            <a:t>Information disclosure</a:t>
          </a:r>
        </a:p>
      </dgm:t>
    </dgm:pt>
    <dgm:pt modelId="{20BDA7EF-5D17-46AB-A840-2511D6648B3E}" type="parTrans" cxnId="{028547E5-CA98-43FA-881D-772099036379}">
      <dgm:prSet/>
      <dgm:spPr/>
      <dgm:t>
        <a:bodyPr/>
        <a:lstStyle/>
        <a:p>
          <a:endParaRPr lang="es-MX"/>
        </a:p>
      </dgm:t>
    </dgm:pt>
    <dgm:pt modelId="{31AAB880-A442-4DBD-8119-67E282F4C933}" type="sibTrans" cxnId="{028547E5-CA98-43FA-881D-772099036379}">
      <dgm:prSet/>
      <dgm:spPr/>
      <dgm:t>
        <a:bodyPr/>
        <a:lstStyle/>
        <a:p>
          <a:endParaRPr lang="es-MX"/>
        </a:p>
      </dgm:t>
    </dgm:pt>
    <dgm:pt modelId="{7C77CE23-6F41-463D-B6E4-4C96EEFC6181}">
      <dgm:prSet phldrT="[Texto]"/>
      <dgm:spPr/>
      <dgm:t>
        <a:bodyPr/>
        <a:lstStyle/>
        <a:p>
          <a:r>
            <a:rPr lang="en-GB" noProof="0" dirty="0"/>
            <a:t>Consultation</a:t>
          </a:r>
        </a:p>
      </dgm:t>
    </dgm:pt>
    <dgm:pt modelId="{959BB7E1-9972-43AE-8984-A3C9EAE847DD}" type="parTrans" cxnId="{0DC7F6B3-3D3D-4E7C-9EA0-E58E19103349}">
      <dgm:prSet/>
      <dgm:spPr/>
      <dgm:t>
        <a:bodyPr/>
        <a:lstStyle/>
        <a:p>
          <a:endParaRPr lang="es-MX"/>
        </a:p>
      </dgm:t>
    </dgm:pt>
    <dgm:pt modelId="{649ACA10-429D-4CD4-9F08-BE7415B66543}" type="sibTrans" cxnId="{0DC7F6B3-3D3D-4E7C-9EA0-E58E19103349}">
      <dgm:prSet/>
      <dgm:spPr/>
      <dgm:t>
        <a:bodyPr/>
        <a:lstStyle/>
        <a:p>
          <a:endParaRPr lang="es-MX"/>
        </a:p>
      </dgm:t>
    </dgm:pt>
    <dgm:pt modelId="{94771EFE-8694-4D5C-820C-B119C5C577CD}">
      <dgm:prSet phldrT="[Texto]"/>
      <dgm:spPr/>
      <dgm:t>
        <a:bodyPr/>
        <a:lstStyle/>
        <a:p>
          <a:r>
            <a:rPr lang="en-GB" noProof="0" dirty="0"/>
            <a:t>Negotiation &amp; partnerships</a:t>
          </a:r>
        </a:p>
      </dgm:t>
    </dgm:pt>
    <dgm:pt modelId="{4C2FCAEC-4AF0-4672-B6D0-872DAFA9F8BB}" type="parTrans" cxnId="{BBAFE8E3-D9EA-4E30-9D38-9887E155349C}">
      <dgm:prSet/>
      <dgm:spPr/>
      <dgm:t>
        <a:bodyPr/>
        <a:lstStyle/>
        <a:p>
          <a:endParaRPr lang="es-MX"/>
        </a:p>
      </dgm:t>
    </dgm:pt>
    <dgm:pt modelId="{8081A105-59DF-4211-8CBA-F896A27997E2}" type="sibTrans" cxnId="{BBAFE8E3-D9EA-4E30-9D38-9887E155349C}">
      <dgm:prSet/>
      <dgm:spPr/>
      <dgm:t>
        <a:bodyPr/>
        <a:lstStyle/>
        <a:p>
          <a:endParaRPr lang="es-MX"/>
        </a:p>
      </dgm:t>
    </dgm:pt>
    <dgm:pt modelId="{77F110AE-30EA-4B19-B0AF-B803C6246410}">
      <dgm:prSet phldrT="[Texto]"/>
      <dgm:spPr/>
      <dgm:t>
        <a:bodyPr/>
        <a:lstStyle/>
        <a:p>
          <a:r>
            <a:rPr lang="en-GB" noProof="0" dirty="0"/>
            <a:t>Grievance management</a:t>
          </a:r>
        </a:p>
      </dgm:t>
    </dgm:pt>
    <dgm:pt modelId="{160BF621-DAAF-49DA-9313-13C0AF78F79F}" type="parTrans" cxnId="{24CDDDDC-2EAB-4B58-B4D6-C764EE444904}">
      <dgm:prSet/>
      <dgm:spPr/>
      <dgm:t>
        <a:bodyPr/>
        <a:lstStyle/>
        <a:p>
          <a:endParaRPr lang="es-MX"/>
        </a:p>
      </dgm:t>
    </dgm:pt>
    <dgm:pt modelId="{2BD474FD-601C-45E5-B500-7648E1F5DE2D}" type="sibTrans" cxnId="{24CDDDDC-2EAB-4B58-B4D6-C764EE444904}">
      <dgm:prSet/>
      <dgm:spPr/>
      <dgm:t>
        <a:bodyPr/>
        <a:lstStyle/>
        <a:p>
          <a:endParaRPr lang="es-MX"/>
        </a:p>
      </dgm:t>
    </dgm:pt>
    <dgm:pt modelId="{07A2D6A0-5462-4AC4-BCFC-25C0E3ACDDCC}">
      <dgm:prSet phldrT="[Texto]"/>
      <dgm:spPr/>
      <dgm:t>
        <a:bodyPr/>
        <a:lstStyle/>
        <a:p>
          <a:r>
            <a:rPr lang="en-GB" noProof="0" dirty="0"/>
            <a:t>Implementation and M&amp;E</a:t>
          </a:r>
        </a:p>
      </dgm:t>
    </dgm:pt>
    <dgm:pt modelId="{86A1141E-26FE-4664-A538-8F7DA28E2394}" type="parTrans" cxnId="{F97EC781-E8A9-4F0C-8052-38568432F9ED}">
      <dgm:prSet/>
      <dgm:spPr/>
      <dgm:t>
        <a:bodyPr/>
        <a:lstStyle/>
        <a:p>
          <a:endParaRPr lang="es-MX"/>
        </a:p>
      </dgm:t>
    </dgm:pt>
    <dgm:pt modelId="{0B3F390D-4BF7-421F-98E2-790179402BE7}" type="sibTrans" cxnId="{F97EC781-E8A9-4F0C-8052-38568432F9ED}">
      <dgm:prSet/>
      <dgm:spPr/>
      <dgm:t>
        <a:bodyPr/>
        <a:lstStyle/>
        <a:p>
          <a:endParaRPr lang="es-MX"/>
        </a:p>
      </dgm:t>
    </dgm:pt>
    <dgm:pt modelId="{CD5553EF-B153-4982-B459-B996BE3B4D36}" type="pres">
      <dgm:prSet presAssocID="{62D755A1-5DD3-447A-A387-2337DCEB5773}" presName="Name0" presStyleCnt="0">
        <dgm:presLayoutVars>
          <dgm:dir/>
          <dgm:resizeHandles val="exact"/>
        </dgm:presLayoutVars>
      </dgm:prSet>
      <dgm:spPr/>
    </dgm:pt>
    <dgm:pt modelId="{4D7C9B4C-1D7B-4670-93FA-A77130D8BDD6}" type="pres">
      <dgm:prSet presAssocID="{62D755A1-5DD3-447A-A387-2337DCEB5773}" presName="cycle" presStyleCnt="0"/>
      <dgm:spPr/>
    </dgm:pt>
    <dgm:pt modelId="{5C5433E4-3380-4306-B8A8-5F0219442061}" type="pres">
      <dgm:prSet presAssocID="{A6B5CA53-45E7-4952-A8A4-093956C714AB}" presName="nodeFirstNode" presStyleLbl="node1" presStyleIdx="0" presStyleCnt="6">
        <dgm:presLayoutVars>
          <dgm:bulletEnabled val="1"/>
        </dgm:presLayoutVars>
      </dgm:prSet>
      <dgm:spPr/>
    </dgm:pt>
    <dgm:pt modelId="{95C438EF-D405-41CA-A7D4-597B4EDB5025}" type="pres">
      <dgm:prSet presAssocID="{9E0DC872-3E56-451F-BC10-F5FC3CFF5EDC}" presName="sibTransFirstNode" presStyleLbl="bgShp" presStyleIdx="0" presStyleCnt="1"/>
      <dgm:spPr/>
    </dgm:pt>
    <dgm:pt modelId="{FBCCB1B7-769B-45F5-8778-567226E227D0}" type="pres">
      <dgm:prSet presAssocID="{3D73CB5E-E5BF-4BC1-A96C-DF227E4CD750}" presName="nodeFollowingNodes" presStyleLbl="node1" presStyleIdx="1" presStyleCnt="6">
        <dgm:presLayoutVars>
          <dgm:bulletEnabled val="1"/>
        </dgm:presLayoutVars>
      </dgm:prSet>
      <dgm:spPr/>
    </dgm:pt>
    <dgm:pt modelId="{7EC12904-7C88-4E38-91A5-18DD514AF65E}" type="pres">
      <dgm:prSet presAssocID="{7C77CE23-6F41-463D-B6E4-4C96EEFC6181}" presName="nodeFollowingNodes" presStyleLbl="node1" presStyleIdx="2" presStyleCnt="6">
        <dgm:presLayoutVars>
          <dgm:bulletEnabled val="1"/>
        </dgm:presLayoutVars>
      </dgm:prSet>
      <dgm:spPr/>
    </dgm:pt>
    <dgm:pt modelId="{429C7FD7-78CD-4935-89A7-4276B1DA0FC3}" type="pres">
      <dgm:prSet presAssocID="{94771EFE-8694-4D5C-820C-B119C5C577CD}" presName="nodeFollowingNodes" presStyleLbl="node1" presStyleIdx="3" presStyleCnt="6">
        <dgm:presLayoutVars>
          <dgm:bulletEnabled val="1"/>
        </dgm:presLayoutVars>
      </dgm:prSet>
      <dgm:spPr/>
    </dgm:pt>
    <dgm:pt modelId="{85E09A6E-BBE4-4610-8DA2-7121F4520028}" type="pres">
      <dgm:prSet presAssocID="{77F110AE-30EA-4B19-B0AF-B803C6246410}" presName="nodeFollowingNodes" presStyleLbl="node1" presStyleIdx="4" presStyleCnt="6">
        <dgm:presLayoutVars>
          <dgm:bulletEnabled val="1"/>
        </dgm:presLayoutVars>
      </dgm:prSet>
      <dgm:spPr/>
    </dgm:pt>
    <dgm:pt modelId="{9A5584EF-06FC-4A60-833C-C064F0F230C4}" type="pres">
      <dgm:prSet presAssocID="{07A2D6A0-5462-4AC4-BCFC-25C0E3ACDDCC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A755D506-4771-4F50-B811-3F2A24B686DD}" type="presOf" srcId="{9E0DC872-3E56-451F-BC10-F5FC3CFF5EDC}" destId="{95C438EF-D405-41CA-A7D4-597B4EDB5025}" srcOrd="0" destOrd="0" presId="urn:microsoft.com/office/officeart/2005/8/layout/cycle3"/>
    <dgm:cxn modelId="{3AD20C10-8153-46F4-A4CC-9B13C5E387B7}" type="presOf" srcId="{62D755A1-5DD3-447A-A387-2337DCEB5773}" destId="{CD5553EF-B153-4982-B459-B996BE3B4D36}" srcOrd="0" destOrd="0" presId="urn:microsoft.com/office/officeart/2005/8/layout/cycle3"/>
    <dgm:cxn modelId="{29B4A911-85B1-420F-8B3D-DA1E01C7BD0A}" type="presOf" srcId="{A6B5CA53-45E7-4952-A8A4-093956C714AB}" destId="{5C5433E4-3380-4306-B8A8-5F0219442061}" srcOrd="0" destOrd="0" presId="urn:microsoft.com/office/officeart/2005/8/layout/cycle3"/>
    <dgm:cxn modelId="{863DC71F-755D-4373-A6FE-08F4C2614A92}" type="presOf" srcId="{07A2D6A0-5462-4AC4-BCFC-25C0E3ACDDCC}" destId="{9A5584EF-06FC-4A60-833C-C064F0F230C4}" srcOrd="0" destOrd="0" presId="urn:microsoft.com/office/officeart/2005/8/layout/cycle3"/>
    <dgm:cxn modelId="{2185A963-EEDC-46B0-8077-C2E609494A50}" type="presOf" srcId="{7C77CE23-6F41-463D-B6E4-4C96EEFC6181}" destId="{7EC12904-7C88-4E38-91A5-18DD514AF65E}" srcOrd="0" destOrd="0" presId="urn:microsoft.com/office/officeart/2005/8/layout/cycle3"/>
    <dgm:cxn modelId="{F97EC781-E8A9-4F0C-8052-38568432F9ED}" srcId="{62D755A1-5DD3-447A-A387-2337DCEB5773}" destId="{07A2D6A0-5462-4AC4-BCFC-25C0E3ACDDCC}" srcOrd="5" destOrd="0" parTransId="{86A1141E-26FE-4664-A538-8F7DA28E2394}" sibTransId="{0B3F390D-4BF7-421F-98E2-790179402BE7}"/>
    <dgm:cxn modelId="{6FF3678D-C414-469C-9C01-57C35AE430D0}" type="presOf" srcId="{77F110AE-30EA-4B19-B0AF-B803C6246410}" destId="{85E09A6E-BBE4-4610-8DA2-7121F4520028}" srcOrd="0" destOrd="0" presId="urn:microsoft.com/office/officeart/2005/8/layout/cycle3"/>
    <dgm:cxn modelId="{D3C83199-4F68-43D9-8B23-92F99CC5A3DF}" type="presOf" srcId="{94771EFE-8694-4D5C-820C-B119C5C577CD}" destId="{429C7FD7-78CD-4935-89A7-4276B1DA0FC3}" srcOrd="0" destOrd="0" presId="urn:microsoft.com/office/officeart/2005/8/layout/cycle3"/>
    <dgm:cxn modelId="{0DC7F6B3-3D3D-4E7C-9EA0-E58E19103349}" srcId="{62D755A1-5DD3-447A-A387-2337DCEB5773}" destId="{7C77CE23-6F41-463D-B6E4-4C96EEFC6181}" srcOrd="2" destOrd="0" parTransId="{959BB7E1-9972-43AE-8984-A3C9EAE847DD}" sibTransId="{649ACA10-429D-4CD4-9F08-BE7415B66543}"/>
    <dgm:cxn modelId="{5E6F55CF-C3A3-428C-92F4-5928F4DC54A2}" srcId="{62D755A1-5DD3-447A-A387-2337DCEB5773}" destId="{A6B5CA53-45E7-4952-A8A4-093956C714AB}" srcOrd="0" destOrd="0" parTransId="{1E717BCB-0EB0-49FF-BD9D-9CA1A9E6D11F}" sibTransId="{9E0DC872-3E56-451F-BC10-F5FC3CFF5EDC}"/>
    <dgm:cxn modelId="{16F45ED0-50AF-4AA8-8087-091C3BBC32E3}" type="presOf" srcId="{3D73CB5E-E5BF-4BC1-A96C-DF227E4CD750}" destId="{FBCCB1B7-769B-45F5-8778-567226E227D0}" srcOrd="0" destOrd="0" presId="urn:microsoft.com/office/officeart/2005/8/layout/cycle3"/>
    <dgm:cxn modelId="{24CDDDDC-2EAB-4B58-B4D6-C764EE444904}" srcId="{62D755A1-5DD3-447A-A387-2337DCEB5773}" destId="{77F110AE-30EA-4B19-B0AF-B803C6246410}" srcOrd="4" destOrd="0" parTransId="{160BF621-DAAF-49DA-9313-13C0AF78F79F}" sibTransId="{2BD474FD-601C-45E5-B500-7648E1F5DE2D}"/>
    <dgm:cxn modelId="{BBAFE8E3-D9EA-4E30-9D38-9887E155349C}" srcId="{62D755A1-5DD3-447A-A387-2337DCEB5773}" destId="{94771EFE-8694-4D5C-820C-B119C5C577CD}" srcOrd="3" destOrd="0" parTransId="{4C2FCAEC-4AF0-4672-B6D0-872DAFA9F8BB}" sibTransId="{8081A105-59DF-4211-8CBA-F896A27997E2}"/>
    <dgm:cxn modelId="{028547E5-CA98-43FA-881D-772099036379}" srcId="{62D755A1-5DD3-447A-A387-2337DCEB5773}" destId="{3D73CB5E-E5BF-4BC1-A96C-DF227E4CD750}" srcOrd="1" destOrd="0" parTransId="{20BDA7EF-5D17-46AB-A840-2511D6648B3E}" sibTransId="{31AAB880-A442-4DBD-8119-67E282F4C933}"/>
    <dgm:cxn modelId="{052B55A4-1F1F-442C-ABF5-626F20DF1247}" type="presParOf" srcId="{CD5553EF-B153-4982-B459-B996BE3B4D36}" destId="{4D7C9B4C-1D7B-4670-93FA-A77130D8BDD6}" srcOrd="0" destOrd="0" presId="urn:microsoft.com/office/officeart/2005/8/layout/cycle3"/>
    <dgm:cxn modelId="{056C9B61-8C2A-4BB2-819E-5FC3A5C7ADA4}" type="presParOf" srcId="{4D7C9B4C-1D7B-4670-93FA-A77130D8BDD6}" destId="{5C5433E4-3380-4306-B8A8-5F0219442061}" srcOrd="0" destOrd="0" presId="urn:microsoft.com/office/officeart/2005/8/layout/cycle3"/>
    <dgm:cxn modelId="{1B9A0A08-5E60-4BA6-A38B-6AA3AAD79B28}" type="presParOf" srcId="{4D7C9B4C-1D7B-4670-93FA-A77130D8BDD6}" destId="{95C438EF-D405-41CA-A7D4-597B4EDB5025}" srcOrd="1" destOrd="0" presId="urn:microsoft.com/office/officeart/2005/8/layout/cycle3"/>
    <dgm:cxn modelId="{DA8B15BB-2347-484B-AF5C-1F318D368FF0}" type="presParOf" srcId="{4D7C9B4C-1D7B-4670-93FA-A77130D8BDD6}" destId="{FBCCB1B7-769B-45F5-8778-567226E227D0}" srcOrd="2" destOrd="0" presId="urn:microsoft.com/office/officeart/2005/8/layout/cycle3"/>
    <dgm:cxn modelId="{74734A7F-BAFD-4A31-8C62-E861643561C2}" type="presParOf" srcId="{4D7C9B4C-1D7B-4670-93FA-A77130D8BDD6}" destId="{7EC12904-7C88-4E38-91A5-18DD514AF65E}" srcOrd="3" destOrd="0" presId="urn:microsoft.com/office/officeart/2005/8/layout/cycle3"/>
    <dgm:cxn modelId="{DD619D55-4D23-430A-AC22-0593196B1C58}" type="presParOf" srcId="{4D7C9B4C-1D7B-4670-93FA-A77130D8BDD6}" destId="{429C7FD7-78CD-4935-89A7-4276B1DA0FC3}" srcOrd="4" destOrd="0" presId="urn:microsoft.com/office/officeart/2005/8/layout/cycle3"/>
    <dgm:cxn modelId="{6F5C979A-2756-4428-9239-C8C4A0BDB902}" type="presParOf" srcId="{4D7C9B4C-1D7B-4670-93FA-A77130D8BDD6}" destId="{85E09A6E-BBE4-4610-8DA2-7121F4520028}" srcOrd="5" destOrd="0" presId="urn:microsoft.com/office/officeart/2005/8/layout/cycle3"/>
    <dgm:cxn modelId="{3F4CCE4C-6CFA-4734-8FA9-465CA2F59E88}" type="presParOf" srcId="{4D7C9B4C-1D7B-4670-93FA-A77130D8BDD6}" destId="{9A5584EF-06FC-4A60-833C-C064F0F230C4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3A1CE9-2773-4B90-90F6-5B842186F9D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F76F3CA-8E2F-48C8-8361-C79D4F3A38CB}">
      <dgm:prSet custT="1"/>
      <dgm:spPr/>
      <dgm:t>
        <a:bodyPr/>
        <a:lstStyle/>
        <a:p>
          <a:r>
            <a:rPr lang="en-US" sz="1400" dirty="0"/>
            <a:t>Informal meetings</a:t>
          </a:r>
        </a:p>
      </dgm:t>
    </dgm:pt>
    <dgm:pt modelId="{EC5014D4-FB73-4D07-B2E9-2EBF9CD133C0}" type="parTrans" cxnId="{297396B5-9AC6-4801-9A6D-80CA61C82AB5}">
      <dgm:prSet/>
      <dgm:spPr/>
      <dgm:t>
        <a:bodyPr/>
        <a:lstStyle/>
        <a:p>
          <a:endParaRPr lang="en-US"/>
        </a:p>
      </dgm:t>
    </dgm:pt>
    <dgm:pt modelId="{650872B3-C2AC-4E15-86F9-7023924B1618}" type="sibTrans" cxnId="{297396B5-9AC6-4801-9A6D-80CA61C82AB5}">
      <dgm:prSet/>
      <dgm:spPr/>
      <dgm:t>
        <a:bodyPr/>
        <a:lstStyle/>
        <a:p>
          <a:endParaRPr lang="en-US"/>
        </a:p>
      </dgm:t>
    </dgm:pt>
    <dgm:pt modelId="{CE754F0B-B68F-4C46-AA1D-0A2EEF933CA9}">
      <dgm:prSet custT="1"/>
      <dgm:spPr/>
      <dgm:t>
        <a:bodyPr/>
        <a:lstStyle/>
        <a:p>
          <a:r>
            <a:rPr lang="en-US" sz="1400" dirty="0"/>
            <a:t>Website and social media</a:t>
          </a:r>
        </a:p>
      </dgm:t>
    </dgm:pt>
    <dgm:pt modelId="{CC518D90-D6CD-463C-B55F-FE23D22B7A16}" type="parTrans" cxnId="{0129B81A-D214-46C0-8923-856C5B0414D2}">
      <dgm:prSet/>
      <dgm:spPr/>
      <dgm:t>
        <a:bodyPr/>
        <a:lstStyle/>
        <a:p>
          <a:endParaRPr lang="en-US"/>
        </a:p>
      </dgm:t>
    </dgm:pt>
    <dgm:pt modelId="{C5B0B632-B219-47D1-827F-AE5980A3AB58}" type="sibTrans" cxnId="{0129B81A-D214-46C0-8923-856C5B0414D2}">
      <dgm:prSet/>
      <dgm:spPr/>
      <dgm:t>
        <a:bodyPr/>
        <a:lstStyle/>
        <a:p>
          <a:endParaRPr lang="en-US"/>
        </a:p>
      </dgm:t>
    </dgm:pt>
    <dgm:pt modelId="{7D159757-170D-411E-9F51-F6559DE992F9}">
      <dgm:prSet custT="1"/>
      <dgm:spPr/>
      <dgm:t>
        <a:bodyPr/>
        <a:lstStyle/>
        <a:p>
          <a:r>
            <a:rPr lang="en-US" sz="1400"/>
            <a:t>Public consultation</a:t>
          </a:r>
        </a:p>
      </dgm:t>
    </dgm:pt>
    <dgm:pt modelId="{564C8935-90A4-4A38-BC57-C118BD0897F6}" type="parTrans" cxnId="{ECC7F4E4-2B7A-4B8E-930A-92471D3BD9EB}">
      <dgm:prSet/>
      <dgm:spPr/>
      <dgm:t>
        <a:bodyPr/>
        <a:lstStyle/>
        <a:p>
          <a:endParaRPr lang="en-US"/>
        </a:p>
      </dgm:t>
    </dgm:pt>
    <dgm:pt modelId="{3EA27B74-40E5-4D62-A636-810A8D5CA29A}" type="sibTrans" cxnId="{ECC7F4E4-2B7A-4B8E-930A-92471D3BD9EB}">
      <dgm:prSet/>
      <dgm:spPr/>
      <dgm:t>
        <a:bodyPr/>
        <a:lstStyle/>
        <a:p>
          <a:endParaRPr lang="en-US"/>
        </a:p>
      </dgm:t>
    </dgm:pt>
    <dgm:pt modelId="{34351C67-C20E-4CA8-8B78-983AE503F9D7}">
      <dgm:prSet custT="1"/>
      <dgm:spPr/>
      <dgm:t>
        <a:bodyPr/>
        <a:lstStyle/>
        <a:p>
          <a:r>
            <a:rPr lang="en-US" sz="1400" dirty="0"/>
            <a:t>Working/technical groups</a:t>
          </a:r>
        </a:p>
      </dgm:t>
    </dgm:pt>
    <dgm:pt modelId="{249D484B-A502-409F-A322-011B090CA0B2}" type="parTrans" cxnId="{1DA853CD-D568-451F-BBE2-C8819EAB7ABE}">
      <dgm:prSet/>
      <dgm:spPr/>
      <dgm:t>
        <a:bodyPr/>
        <a:lstStyle/>
        <a:p>
          <a:endParaRPr lang="en-US"/>
        </a:p>
      </dgm:t>
    </dgm:pt>
    <dgm:pt modelId="{25206101-D8B0-422F-8D6F-62A3059F8B98}" type="sibTrans" cxnId="{1DA853CD-D568-451F-BBE2-C8819EAB7ABE}">
      <dgm:prSet/>
      <dgm:spPr/>
      <dgm:t>
        <a:bodyPr/>
        <a:lstStyle/>
        <a:p>
          <a:endParaRPr lang="en-US"/>
        </a:p>
      </dgm:t>
    </dgm:pt>
    <dgm:pt modelId="{D7441CA1-60B5-49E0-BE15-E814560569AC}">
      <dgm:prSet custT="1"/>
      <dgm:spPr/>
      <dgm:t>
        <a:bodyPr/>
        <a:lstStyle/>
        <a:p>
          <a:r>
            <a:rPr lang="en-US" sz="1400" dirty="0"/>
            <a:t>Surveys/questionnaires/polls</a:t>
          </a:r>
        </a:p>
      </dgm:t>
    </dgm:pt>
    <dgm:pt modelId="{8C8295D4-3702-42B6-8F93-83D17D8BBA48}" type="parTrans" cxnId="{BE11D623-D1D4-435E-8250-01BECBD0005D}">
      <dgm:prSet/>
      <dgm:spPr/>
      <dgm:t>
        <a:bodyPr/>
        <a:lstStyle/>
        <a:p>
          <a:endParaRPr lang="en-US"/>
        </a:p>
      </dgm:t>
    </dgm:pt>
    <dgm:pt modelId="{8A2E0047-880E-49EB-949B-D1C9D9B2C5AE}" type="sibTrans" cxnId="{BE11D623-D1D4-435E-8250-01BECBD0005D}">
      <dgm:prSet/>
      <dgm:spPr/>
      <dgm:t>
        <a:bodyPr/>
        <a:lstStyle/>
        <a:p>
          <a:endParaRPr lang="en-US"/>
        </a:p>
      </dgm:t>
    </dgm:pt>
    <dgm:pt modelId="{B4EA54C3-F308-4083-AC39-8284C36C842D}">
      <dgm:prSet custT="1"/>
      <dgm:spPr/>
      <dgm:t>
        <a:bodyPr/>
        <a:lstStyle/>
        <a:p>
          <a:r>
            <a:rPr lang="en-US" sz="1400" dirty="0"/>
            <a:t>Deliberation fora</a:t>
          </a:r>
        </a:p>
      </dgm:t>
    </dgm:pt>
    <dgm:pt modelId="{33C0413E-E198-4DE8-9700-3B988F86B19F}" type="parTrans" cxnId="{791051BC-9196-405D-AA02-41450FC1ED96}">
      <dgm:prSet/>
      <dgm:spPr/>
      <dgm:t>
        <a:bodyPr/>
        <a:lstStyle/>
        <a:p>
          <a:endParaRPr lang="en-US"/>
        </a:p>
      </dgm:t>
    </dgm:pt>
    <dgm:pt modelId="{1579BFE0-4C60-4BB5-BCD4-C44CD9FFEEA3}" type="sibTrans" cxnId="{791051BC-9196-405D-AA02-41450FC1ED96}">
      <dgm:prSet/>
      <dgm:spPr/>
      <dgm:t>
        <a:bodyPr/>
        <a:lstStyle/>
        <a:p>
          <a:endParaRPr lang="en-US"/>
        </a:p>
      </dgm:t>
    </dgm:pt>
    <dgm:pt modelId="{32E13D01-528C-4F9E-9A14-8ABBD31A5089}">
      <dgm:prSet custT="1"/>
      <dgm:spPr/>
      <dgm:t>
        <a:bodyPr/>
        <a:lstStyle/>
        <a:p>
          <a:r>
            <a:rPr lang="en-US" sz="1400" dirty="0"/>
            <a:t>Experimental projects</a:t>
          </a:r>
        </a:p>
      </dgm:t>
    </dgm:pt>
    <dgm:pt modelId="{5153CEF6-08A8-4DB0-90D4-E5D12BF8768A}" type="parTrans" cxnId="{3E247F91-DE75-4379-93DD-8F9F67BF0C51}">
      <dgm:prSet/>
      <dgm:spPr/>
      <dgm:t>
        <a:bodyPr/>
        <a:lstStyle/>
        <a:p>
          <a:endParaRPr lang="en-US"/>
        </a:p>
      </dgm:t>
    </dgm:pt>
    <dgm:pt modelId="{8802D30E-56DA-4A5B-A09C-5A3BA66E9E58}" type="sibTrans" cxnId="{3E247F91-DE75-4379-93DD-8F9F67BF0C51}">
      <dgm:prSet/>
      <dgm:spPr/>
      <dgm:t>
        <a:bodyPr/>
        <a:lstStyle/>
        <a:p>
          <a:endParaRPr lang="en-US"/>
        </a:p>
      </dgm:t>
    </dgm:pt>
    <dgm:pt modelId="{C2FB070A-5A82-4DF7-914D-CBD4CEA8FDCD}" type="pres">
      <dgm:prSet presAssocID="{D03A1CE9-2773-4B90-90F6-5B842186F9D3}" presName="diagram" presStyleCnt="0">
        <dgm:presLayoutVars>
          <dgm:dir/>
          <dgm:resizeHandles val="exact"/>
        </dgm:presLayoutVars>
      </dgm:prSet>
      <dgm:spPr/>
    </dgm:pt>
    <dgm:pt modelId="{E4D9DDD5-4B35-4380-893D-3943C1D0C77D}" type="pres">
      <dgm:prSet presAssocID="{CF76F3CA-8E2F-48C8-8361-C79D4F3A38CB}" presName="node" presStyleLbl="node1" presStyleIdx="0" presStyleCnt="7">
        <dgm:presLayoutVars>
          <dgm:bulletEnabled val="1"/>
        </dgm:presLayoutVars>
      </dgm:prSet>
      <dgm:spPr/>
    </dgm:pt>
    <dgm:pt modelId="{5C0BC2D4-A077-4C63-B8AD-C8D96978963D}" type="pres">
      <dgm:prSet presAssocID="{650872B3-C2AC-4E15-86F9-7023924B1618}" presName="sibTrans" presStyleCnt="0"/>
      <dgm:spPr/>
    </dgm:pt>
    <dgm:pt modelId="{D30AD7BA-6348-412E-89F3-440DC64A46AF}" type="pres">
      <dgm:prSet presAssocID="{CE754F0B-B68F-4C46-AA1D-0A2EEF933CA9}" presName="node" presStyleLbl="node1" presStyleIdx="1" presStyleCnt="7">
        <dgm:presLayoutVars>
          <dgm:bulletEnabled val="1"/>
        </dgm:presLayoutVars>
      </dgm:prSet>
      <dgm:spPr/>
    </dgm:pt>
    <dgm:pt modelId="{43F9CF5A-DD21-4BF7-B026-26025DFFE8E4}" type="pres">
      <dgm:prSet presAssocID="{C5B0B632-B219-47D1-827F-AE5980A3AB58}" presName="sibTrans" presStyleCnt="0"/>
      <dgm:spPr/>
    </dgm:pt>
    <dgm:pt modelId="{62333B1C-4069-4936-8F8B-DF8CBEA6DFAE}" type="pres">
      <dgm:prSet presAssocID="{7D159757-170D-411E-9F51-F6559DE992F9}" presName="node" presStyleLbl="node1" presStyleIdx="2" presStyleCnt="7">
        <dgm:presLayoutVars>
          <dgm:bulletEnabled val="1"/>
        </dgm:presLayoutVars>
      </dgm:prSet>
      <dgm:spPr/>
    </dgm:pt>
    <dgm:pt modelId="{8058BFFE-8939-4A9E-BAEE-3D514372C5AB}" type="pres">
      <dgm:prSet presAssocID="{3EA27B74-40E5-4D62-A636-810A8D5CA29A}" presName="sibTrans" presStyleCnt="0"/>
      <dgm:spPr/>
    </dgm:pt>
    <dgm:pt modelId="{9D0ACE92-A419-415D-8C3A-2B07084EEF4A}" type="pres">
      <dgm:prSet presAssocID="{34351C67-C20E-4CA8-8B78-983AE503F9D7}" presName="node" presStyleLbl="node1" presStyleIdx="3" presStyleCnt="7">
        <dgm:presLayoutVars>
          <dgm:bulletEnabled val="1"/>
        </dgm:presLayoutVars>
      </dgm:prSet>
      <dgm:spPr/>
    </dgm:pt>
    <dgm:pt modelId="{015821F5-CFCB-4681-A6D0-FDECA132149A}" type="pres">
      <dgm:prSet presAssocID="{25206101-D8B0-422F-8D6F-62A3059F8B98}" presName="sibTrans" presStyleCnt="0"/>
      <dgm:spPr/>
    </dgm:pt>
    <dgm:pt modelId="{B4931036-A4BF-4497-9D5A-58E8E20DD3A1}" type="pres">
      <dgm:prSet presAssocID="{D7441CA1-60B5-49E0-BE15-E814560569AC}" presName="node" presStyleLbl="node1" presStyleIdx="4" presStyleCnt="7">
        <dgm:presLayoutVars>
          <dgm:bulletEnabled val="1"/>
        </dgm:presLayoutVars>
      </dgm:prSet>
      <dgm:spPr/>
    </dgm:pt>
    <dgm:pt modelId="{3321D051-17A5-437D-BD00-6B0A3ABA4F5F}" type="pres">
      <dgm:prSet presAssocID="{8A2E0047-880E-49EB-949B-D1C9D9B2C5AE}" presName="sibTrans" presStyleCnt="0"/>
      <dgm:spPr/>
    </dgm:pt>
    <dgm:pt modelId="{EFAEDC79-2545-40E7-B513-05BF9F006818}" type="pres">
      <dgm:prSet presAssocID="{B4EA54C3-F308-4083-AC39-8284C36C842D}" presName="node" presStyleLbl="node1" presStyleIdx="5" presStyleCnt="7">
        <dgm:presLayoutVars>
          <dgm:bulletEnabled val="1"/>
        </dgm:presLayoutVars>
      </dgm:prSet>
      <dgm:spPr/>
    </dgm:pt>
    <dgm:pt modelId="{258886DC-44A2-4F8E-8F3E-E77B75B54F79}" type="pres">
      <dgm:prSet presAssocID="{1579BFE0-4C60-4BB5-BCD4-C44CD9FFEEA3}" presName="sibTrans" presStyleCnt="0"/>
      <dgm:spPr/>
    </dgm:pt>
    <dgm:pt modelId="{546B3F1E-045A-4370-81D6-49D3BA8E2649}" type="pres">
      <dgm:prSet presAssocID="{32E13D01-528C-4F9E-9A14-8ABBD31A5089}" presName="node" presStyleLbl="node1" presStyleIdx="6" presStyleCnt="7">
        <dgm:presLayoutVars>
          <dgm:bulletEnabled val="1"/>
        </dgm:presLayoutVars>
      </dgm:prSet>
      <dgm:spPr/>
    </dgm:pt>
  </dgm:ptLst>
  <dgm:cxnLst>
    <dgm:cxn modelId="{0129B81A-D214-46C0-8923-856C5B0414D2}" srcId="{D03A1CE9-2773-4B90-90F6-5B842186F9D3}" destId="{CE754F0B-B68F-4C46-AA1D-0A2EEF933CA9}" srcOrd="1" destOrd="0" parTransId="{CC518D90-D6CD-463C-B55F-FE23D22B7A16}" sibTransId="{C5B0B632-B219-47D1-827F-AE5980A3AB58}"/>
    <dgm:cxn modelId="{BE11D623-D1D4-435E-8250-01BECBD0005D}" srcId="{D03A1CE9-2773-4B90-90F6-5B842186F9D3}" destId="{D7441CA1-60B5-49E0-BE15-E814560569AC}" srcOrd="4" destOrd="0" parTransId="{8C8295D4-3702-42B6-8F93-83D17D8BBA48}" sibTransId="{8A2E0047-880E-49EB-949B-D1C9D9B2C5AE}"/>
    <dgm:cxn modelId="{1F98EE3B-92F4-4720-BC61-80214E4991A4}" type="presOf" srcId="{D03A1CE9-2773-4B90-90F6-5B842186F9D3}" destId="{C2FB070A-5A82-4DF7-914D-CBD4CEA8FDCD}" srcOrd="0" destOrd="0" presId="urn:microsoft.com/office/officeart/2005/8/layout/default"/>
    <dgm:cxn modelId="{24666E66-F84B-46AE-A71E-D0A88CA4A198}" type="presOf" srcId="{CE754F0B-B68F-4C46-AA1D-0A2EEF933CA9}" destId="{D30AD7BA-6348-412E-89F3-440DC64A46AF}" srcOrd="0" destOrd="0" presId="urn:microsoft.com/office/officeart/2005/8/layout/default"/>
    <dgm:cxn modelId="{BF110268-763F-4537-868B-86835CE1AD48}" type="presOf" srcId="{CF76F3CA-8E2F-48C8-8361-C79D4F3A38CB}" destId="{E4D9DDD5-4B35-4380-893D-3943C1D0C77D}" srcOrd="0" destOrd="0" presId="urn:microsoft.com/office/officeart/2005/8/layout/default"/>
    <dgm:cxn modelId="{3C177470-3AC3-4F3A-BFB5-17D413A90703}" type="presOf" srcId="{7D159757-170D-411E-9F51-F6559DE992F9}" destId="{62333B1C-4069-4936-8F8B-DF8CBEA6DFAE}" srcOrd="0" destOrd="0" presId="urn:microsoft.com/office/officeart/2005/8/layout/default"/>
    <dgm:cxn modelId="{FE4F3D57-0506-4693-92C8-25BB0EC3D830}" type="presOf" srcId="{34351C67-C20E-4CA8-8B78-983AE503F9D7}" destId="{9D0ACE92-A419-415D-8C3A-2B07084EEF4A}" srcOrd="0" destOrd="0" presId="urn:microsoft.com/office/officeart/2005/8/layout/default"/>
    <dgm:cxn modelId="{3E247F91-DE75-4379-93DD-8F9F67BF0C51}" srcId="{D03A1CE9-2773-4B90-90F6-5B842186F9D3}" destId="{32E13D01-528C-4F9E-9A14-8ABBD31A5089}" srcOrd="6" destOrd="0" parTransId="{5153CEF6-08A8-4DB0-90D4-E5D12BF8768A}" sibTransId="{8802D30E-56DA-4A5B-A09C-5A3BA66E9E58}"/>
    <dgm:cxn modelId="{297396B5-9AC6-4801-9A6D-80CA61C82AB5}" srcId="{D03A1CE9-2773-4B90-90F6-5B842186F9D3}" destId="{CF76F3CA-8E2F-48C8-8361-C79D4F3A38CB}" srcOrd="0" destOrd="0" parTransId="{EC5014D4-FB73-4D07-B2E9-2EBF9CD133C0}" sibTransId="{650872B3-C2AC-4E15-86F9-7023924B1618}"/>
    <dgm:cxn modelId="{D4D289B8-F720-44B1-830D-CEF9793C8F30}" type="presOf" srcId="{B4EA54C3-F308-4083-AC39-8284C36C842D}" destId="{EFAEDC79-2545-40E7-B513-05BF9F006818}" srcOrd="0" destOrd="0" presId="urn:microsoft.com/office/officeart/2005/8/layout/default"/>
    <dgm:cxn modelId="{791051BC-9196-405D-AA02-41450FC1ED96}" srcId="{D03A1CE9-2773-4B90-90F6-5B842186F9D3}" destId="{B4EA54C3-F308-4083-AC39-8284C36C842D}" srcOrd="5" destOrd="0" parTransId="{33C0413E-E198-4DE8-9700-3B988F86B19F}" sibTransId="{1579BFE0-4C60-4BB5-BCD4-C44CD9FFEEA3}"/>
    <dgm:cxn modelId="{1DA853CD-D568-451F-BBE2-C8819EAB7ABE}" srcId="{D03A1CE9-2773-4B90-90F6-5B842186F9D3}" destId="{34351C67-C20E-4CA8-8B78-983AE503F9D7}" srcOrd="3" destOrd="0" parTransId="{249D484B-A502-409F-A322-011B090CA0B2}" sibTransId="{25206101-D8B0-422F-8D6F-62A3059F8B98}"/>
    <dgm:cxn modelId="{7C324FDE-DC1D-4070-828B-3E6E2CA6BF0D}" type="presOf" srcId="{D7441CA1-60B5-49E0-BE15-E814560569AC}" destId="{B4931036-A4BF-4497-9D5A-58E8E20DD3A1}" srcOrd="0" destOrd="0" presId="urn:microsoft.com/office/officeart/2005/8/layout/default"/>
    <dgm:cxn modelId="{ECC7F4E4-2B7A-4B8E-930A-92471D3BD9EB}" srcId="{D03A1CE9-2773-4B90-90F6-5B842186F9D3}" destId="{7D159757-170D-411E-9F51-F6559DE992F9}" srcOrd="2" destOrd="0" parTransId="{564C8935-90A4-4A38-BC57-C118BD0897F6}" sibTransId="{3EA27B74-40E5-4D62-A636-810A8D5CA29A}"/>
    <dgm:cxn modelId="{BAE14EF5-77B9-4190-903B-2617A240541A}" type="presOf" srcId="{32E13D01-528C-4F9E-9A14-8ABBD31A5089}" destId="{546B3F1E-045A-4370-81D6-49D3BA8E2649}" srcOrd="0" destOrd="0" presId="urn:microsoft.com/office/officeart/2005/8/layout/default"/>
    <dgm:cxn modelId="{5D9A1E49-C4F1-426F-ACB9-B77FCB4F74CC}" type="presParOf" srcId="{C2FB070A-5A82-4DF7-914D-CBD4CEA8FDCD}" destId="{E4D9DDD5-4B35-4380-893D-3943C1D0C77D}" srcOrd="0" destOrd="0" presId="urn:microsoft.com/office/officeart/2005/8/layout/default"/>
    <dgm:cxn modelId="{77C21240-C983-48B9-AE5E-6C974857E93D}" type="presParOf" srcId="{C2FB070A-5A82-4DF7-914D-CBD4CEA8FDCD}" destId="{5C0BC2D4-A077-4C63-B8AD-C8D96978963D}" srcOrd="1" destOrd="0" presId="urn:microsoft.com/office/officeart/2005/8/layout/default"/>
    <dgm:cxn modelId="{0D266C80-7622-49DB-BD40-6454A681B692}" type="presParOf" srcId="{C2FB070A-5A82-4DF7-914D-CBD4CEA8FDCD}" destId="{D30AD7BA-6348-412E-89F3-440DC64A46AF}" srcOrd="2" destOrd="0" presId="urn:microsoft.com/office/officeart/2005/8/layout/default"/>
    <dgm:cxn modelId="{12C46B95-D211-4441-BFB5-7644834716B6}" type="presParOf" srcId="{C2FB070A-5A82-4DF7-914D-CBD4CEA8FDCD}" destId="{43F9CF5A-DD21-4BF7-B026-26025DFFE8E4}" srcOrd="3" destOrd="0" presId="urn:microsoft.com/office/officeart/2005/8/layout/default"/>
    <dgm:cxn modelId="{2B7D487F-918C-472A-A918-FDF6A09DACBD}" type="presParOf" srcId="{C2FB070A-5A82-4DF7-914D-CBD4CEA8FDCD}" destId="{62333B1C-4069-4936-8F8B-DF8CBEA6DFAE}" srcOrd="4" destOrd="0" presId="urn:microsoft.com/office/officeart/2005/8/layout/default"/>
    <dgm:cxn modelId="{C68D7AD5-15D3-4C19-8E9A-89C32747DD99}" type="presParOf" srcId="{C2FB070A-5A82-4DF7-914D-CBD4CEA8FDCD}" destId="{8058BFFE-8939-4A9E-BAEE-3D514372C5AB}" srcOrd="5" destOrd="0" presId="urn:microsoft.com/office/officeart/2005/8/layout/default"/>
    <dgm:cxn modelId="{0B11F1D0-32C1-4C91-8DFE-D5667E91A055}" type="presParOf" srcId="{C2FB070A-5A82-4DF7-914D-CBD4CEA8FDCD}" destId="{9D0ACE92-A419-415D-8C3A-2B07084EEF4A}" srcOrd="6" destOrd="0" presId="urn:microsoft.com/office/officeart/2005/8/layout/default"/>
    <dgm:cxn modelId="{AADF833B-783C-4DC5-BB04-C8168F00EF31}" type="presParOf" srcId="{C2FB070A-5A82-4DF7-914D-CBD4CEA8FDCD}" destId="{015821F5-CFCB-4681-A6D0-FDECA132149A}" srcOrd="7" destOrd="0" presId="urn:microsoft.com/office/officeart/2005/8/layout/default"/>
    <dgm:cxn modelId="{B3DC3C86-2AE1-46DD-8E9F-6C3250BEAFCE}" type="presParOf" srcId="{C2FB070A-5A82-4DF7-914D-CBD4CEA8FDCD}" destId="{B4931036-A4BF-4497-9D5A-58E8E20DD3A1}" srcOrd="8" destOrd="0" presId="urn:microsoft.com/office/officeart/2005/8/layout/default"/>
    <dgm:cxn modelId="{0DA3ABD8-7712-4BA0-892A-8B9DF3255D78}" type="presParOf" srcId="{C2FB070A-5A82-4DF7-914D-CBD4CEA8FDCD}" destId="{3321D051-17A5-437D-BD00-6B0A3ABA4F5F}" srcOrd="9" destOrd="0" presId="urn:microsoft.com/office/officeart/2005/8/layout/default"/>
    <dgm:cxn modelId="{32EE7452-A5EC-414F-BFA9-EAE0901934CC}" type="presParOf" srcId="{C2FB070A-5A82-4DF7-914D-CBD4CEA8FDCD}" destId="{EFAEDC79-2545-40E7-B513-05BF9F006818}" srcOrd="10" destOrd="0" presId="urn:microsoft.com/office/officeart/2005/8/layout/default"/>
    <dgm:cxn modelId="{CCB37D50-7D66-4487-AEB9-DAB85A1A2619}" type="presParOf" srcId="{C2FB070A-5A82-4DF7-914D-CBD4CEA8FDCD}" destId="{258886DC-44A2-4F8E-8F3E-E77B75B54F79}" srcOrd="11" destOrd="0" presId="urn:microsoft.com/office/officeart/2005/8/layout/default"/>
    <dgm:cxn modelId="{FF486080-2069-43B3-B2A1-BBCC38071FD7}" type="presParOf" srcId="{C2FB070A-5A82-4DF7-914D-CBD4CEA8FDCD}" destId="{546B3F1E-045A-4370-81D6-49D3BA8E264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8B3499-3C68-4440-A65C-ED66D4E4A7B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DBDA20F-632E-418A-9650-EF364A00F697}">
      <dgm:prSet/>
      <dgm:spPr/>
      <dgm:t>
        <a:bodyPr/>
        <a:lstStyle/>
        <a:p>
          <a:endParaRPr lang="en-US" dirty="0"/>
        </a:p>
      </dgm:t>
    </dgm:pt>
    <dgm:pt modelId="{B738229F-01C6-40F2-9229-EAA8F3313E1C}" type="parTrans" cxnId="{59DDEEB4-ADA3-480F-9A37-4839E500BC9E}">
      <dgm:prSet/>
      <dgm:spPr/>
      <dgm:t>
        <a:bodyPr/>
        <a:lstStyle/>
        <a:p>
          <a:endParaRPr lang="en-US"/>
        </a:p>
      </dgm:t>
    </dgm:pt>
    <dgm:pt modelId="{44272E8B-6514-4C1F-840A-A93E3C6557EA}" type="sibTrans" cxnId="{59DDEEB4-ADA3-480F-9A37-4839E500BC9E}">
      <dgm:prSet/>
      <dgm:spPr/>
      <dgm:t>
        <a:bodyPr/>
        <a:lstStyle/>
        <a:p>
          <a:endParaRPr lang="en-US"/>
        </a:p>
      </dgm:t>
    </dgm:pt>
    <dgm:pt modelId="{E98CA62C-43CB-465F-A2A2-D007504D8163}">
      <dgm:prSet/>
      <dgm:spPr/>
      <dgm:t>
        <a:bodyPr/>
        <a:lstStyle/>
        <a:p>
          <a:r>
            <a:rPr lang="en-US" dirty="0"/>
            <a:t>Use stakeholder mapping and analysis to define the best tools to use</a:t>
          </a:r>
        </a:p>
      </dgm:t>
    </dgm:pt>
    <dgm:pt modelId="{C4FBD09C-98B2-4FC5-A6A8-415EE95E2014}" type="parTrans" cxnId="{EDEB3DB0-C563-466C-9C8F-563237AEF23D}">
      <dgm:prSet/>
      <dgm:spPr/>
      <dgm:t>
        <a:bodyPr/>
        <a:lstStyle/>
        <a:p>
          <a:endParaRPr lang="en-US"/>
        </a:p>
      </dgm:t>
    </dgm:pt>
    <dgm:pt modelId="{75A3ECFA-C311-4B51-921B-8A5950EF3053}" type="sibTrans" cxnId="{EDEB3DB0-C563-466C-9C8F-563237AEF23D}">
      <dgm:prSet/>
      <dgm:spPr/>
      <dgm:t>
        <a:bodyPr/>
        <a:lstStyle/>
        <a:p>
          <a:endParaRPr lang="en-US"/>
        </a:p>
      </dgm:t>
    </dgm:pt>
    <dgm:pt modelId="{E3B8EC8C-3CA4-48B3-9554-B9FB38EFADD6}">
      <dgm:prSet/>
      <dgm:spPr/>
      <dgm:t>
        <a:bodyPr/>
        <a:lstStyle/>
        <a:p>
          <a:endParaRPr lang="en-US" dirty="0"/>
        </a:p>
      </dgm:t>
    </dgm:pt>
    <dgm:pt modelId="{2A761A97-9857-4137-8CD5-AB5B65F2E0C6}" type="parTrans" cxnId="{087B3870-33B3-4E3B-A6B8-0B82F5FC6DBF}">
      <dgm:prSet/>
      <dgm:spPr/>
      <dgm:t>
        <a:bodyPr/>
        <a:lstStyle/>
        <a:p>
          <a:endParaRPr lang="en-US"/>
        </a:p>
      </dgm:t>
    </dgm:pt>
    <dgm:pt modelId="{CB23D92B-68E6-4848-9531-36B9F7CAD02B}" type="sibTrans" cxnId="{087B3870-33B3-4E3B-A6B8-0B82F5FC6DBF}">
      <dgm:prSet/>
      <dgm:spPr/>
      <dgm:t>
        <a:bodyPr/>
        <a:lstStyle/>
        <a:p>
          <a:endParaRPr lang="en-US"/>
        </a:p>
      </dgm:t>
    </dgm:pt>
    <dgm:pt modelId="{A673C80E-6EC5-421C-840B-7C79F9824687}">
      <dgm:prSet/>
      <dgm:spPr/>
      <dgm:t>
        <a:bodyPr/>
        <a:lstStyle/>
        <a:p>
          <a:r>
            <a:rPr lang="en-US" dirty="0"/>
            <a:t>Start as soon as possible and plan ahead</a:t>
          </a:r>
        </a:p>
      </dgm:t>
    </dgm:pt>
    <dgm:pt modelId="{1FD050FD-5BB2-40AC-A475-6AB9B3B41C55}" type="parTrans" cxnId="{A18CB93F-E806-4165-9D6B-0C95899EDED5}">
      <dgm:prSet/>
      <dgm:spPr/>
      <dgm:t>
        <a:bodyPr/>
        <a:lstStyle/>
        <a:p>
          <a:endParaRPr lang="en-US"/>
        </a:p>
      </dgm:t>
    </dgm:pt>
    <dgm:pt modelId="{C9057A0F-D1C6-424C-84E8-492835015AE2}" type="sibTrans" cxnId="{A18CB93F-E806-4165-9D6B-0C95899EDED5}">
      <dgm:prSet/>
      <dgm:spPr/>
      <dgm:t>
        <a:bodyPr/>
        <a:lstStyle/>
        <a:p>
          <a:endParaRPr lang="en-US"/>
        </a:p>
      </dgm:t>
    </dgm:pt>
    <dgm:pt modelId="{1A52EAD3-26F6-4174-9866-8A1375423505}">
      <dgm:prSet/>
      <dgm:spPr/>
      <dgm:t>
        <a:bodyPr/>
        <a:lstStyle/>
        <a:p>
          <a:endParaRPr lang="en-US" dirty="0"/>
        </a:p>
      </dgm:t>
    </dgm:pt>
    <dgm:pt modelId="{331ED3FD-0A62-45A2-875B-9D19D2B0E065}" type="parTrans" cxnId="{AEB3FAE5-D5DA-476C-A142-75932C553DC7}">
      <dgm:prSet/>
      <dgm:spPr/>
      <dgm:t>
        <a:bodyPr/>
        <a:lstStyle/>
        <a:p>
          <a:endParaRPr lang="en-US"/>
        </a:p>
      </dgm:t>
    </dgm:pt>
    <dgm:pt modelId="{BC7F9C54-B2FD-4AAE-BFBD-D9CC2A5B44F5}" type="sibTrans" cxnId="{AEB3FAE5-D5DA-476C-A142-75932C553DC7}">
      <dgm:prSet/>
      <dgm:spPr/>
      <dgm:t>
        <a:bodyPr/>
        <a:lstStyle/>
        <a:p>
          <a:endParaRPr lang="en-US"/>
        </a:p>
      </dgm:t>
    </dgm:pt>
    <dgm:pt modelId="{ECC73DCC-FE76-4C73-A907-3D7DE8F58D7C}">
      <dgm:prSet/>
      <dgm:spPr/>
      <dgm:t>
        <a:bodyPr/>
        <a:lstStyle/>
        <a:p>
          <a:r>
            <a:rPr lang="en-US" dirty="0"/>
            <a:t>Have flexibility to adapt the tools to the issue to be addressed</a:t>
          </a:r>
        </a:p>
      </dgm:t>
    </dgm:pt>
    <dgm:pt modelId="{B236D8FE-8799-4981-8994-71481B34C02D}" type="parTrans" cxnId="{74BA0502-FA45-44D0-8C01-0760AD848282}">
      <dgm:prSet/>
      <dgm:spPr/>
      <dgm:t>
        <a:bodyPr/>
        <a:lstStyle/>
        <a:p>
          <a:endParaRPr lang="en-US"/>
        </a:p>
      </dgm:t>
    </dgm:pt>
    <dgm:pt modelId="{F9DE03CE-76A6-4B3F-B38C-FA46D2EE1ECA}" type="sibTrans" cxnId="{74BA0502-FA45-44D0-8C01-0760AD848282}">
      <dgm:prSet/>
      <dgm:spPr/>
      <dgm:t>
        <a:bodyPr/>
        <a:lstStyle/>
        <a:p>
          <a:endParaRPr lang="en-US"/>
        </a:p>
      </dgm:t>
    </dgm:pt>
    <dgm:pt modelId="{C84D77B6-2EBD-4943-BBEC-23B432C8288D}">
      <dgm:prSet/>
      <dgm:spPr/>
      <dgm:t>
        <a:bodyPr/>
        <a:lstStyle/>
        <a:p>
          <a:endParaRPr lang="en-US" dirty="0"/>
        </a:p>
      </dgm:t>
    </dgm:pt>
    <dgm:pt modelId="{A8944D9F-ACF4-4F8C-9153-2F5537E1EAA0}" type="parTrans" cxnId="{01B12E29-0525-48A8-93B0-31A42F5E1651}">
      <dgm:prSet/>
      <dgm:spPr/>
      <dgm:t>
        <a:bodyPr/>
        <a:lstStyle/>
        <a:p>
          <a:endParaRPr lang="en-US"/>
        </a:p>
      </dgm:t>
    </dgm:pt>
    <dgm:pt modelId="{5A8A1560-B79B-4161-BCD2-6F32C18E8114}" type="sibTrans" cxnId="{01B12E29-0525-48A8-93B0-31A42F5E1651}">
      <dgm:prSet/>
      <dgm:spPr/>
      <dgm:t>
        <a:bodyPr/>
        <a:lstStyle/>
        <a:p>
          <a:endParaRPr lang="en-US"/>
        </a:p>
      </dgm:t>
    </dgm:pt>
    <dgm:pt modelId="{89527B1A-2A68-4DBD-8D65-4946081596EC}">
      <dgm:prSet/>
      <dgm:spPr/>
      <dgm:t>
        <a:bodyPr/>
        <a:lstStyle/>
        <a:p>
          <a:r>
            <a:rPr lang="en-US" dirty="0"/>
            <a:t>Combine the tools, as all have pros and cons</a:t>
          </a:r>
        </a:p>
      </dgm:t>
    </dgm:pt>
    <dgm:pt modelId="{52396101-8322-4CB3-AFCE-44C62DDC2AFD}" type="parTrans" cxnId="{6FEC18D6-A119-43C6-BAC3-9ACACF0071ED}">
      <dgm:prSet/>
      <dgm:spPr/>
      <dgm:t>
        <a:bodyPr/>
        <a:lstStyle/>
        <a:p>
          <a:endParaRPr lang="en-US"/>
        </a:p>
      </dgm:t>
    </dgm:pt>
    <dgm:pt modelId="{6B7CCB01-41C7-407A-9932-0BEE9852BE73}" type="sibTrans" cxnId="{6FEC18D6-A119-43C6-BAC3-9ACACF0071ED}">
      <dgm:prSet/>
      <dgm:spPr/>
      <dgm:t>
        <a:bodyPr/>
        <a:lstStyle/>
        <a:p>
          <a:endParaRPr lang="en-US"/>
        </a:p>
      </dgm:t>
    </dgm:pt>
    <dgm:pt modelId="{F5AF9D9A-6EA5-4E60-9AA0-24120D42C88D}">
      <dgm:prSet/>
      <dgm:spPr/>
      <dgm:t>
        <a:bodyPr/>
        <a:lstStyle/>
        <a:p>
          <a:r>
            <a:rPr lang="en-US" dirty="0"/>
            <a:t>Use the tools to get the information and data you need</a:t>
          </a:r>
        </a:p>
      </dgm:t>
    </dgm:pt>
    <dgm:pt modelId="{6E0121AE-6A16-4D33-8C5E-9DF32C61C681}" type="parTrans" cxnId="{5BE95E25-6E6E-40A7-948C-F0665869D871}">
      <dgm:prSet/>
      <dgm:spPr/>
      <dgm:t>
        <a:bodyPr/>
        <a:lstStyle/>
        <a:p>
          <a:endParaRPr lang="es-MX"/>
        </a:p>
      </dgm:t>
    </dgm:pt>
    <dgm:pt modelId="{A4B6F3EE-0C8E-4B26-B835-12069C6FC0CA}" type="sibTrans" cxnId="{5BE95E25-6E6E-40A7-948C-F0665869D871}">
      <dgm:prSet/>
      <dgm:spPr/>
      <dgm:t>
        <a:bodyPr/>
        <a:lstStyle/>
        <a:p>
          <a:endParaRPr lang="es-MX"/>
        </a:p>
      </dgm:t>
    </dgm:pt>
    <dgm:pt modelId="{FA49B4FD-166C-4735-86FD-A8F745E70E0A}">
      <dgm:prSet/>
      <dgm:spPr/>
      <dgm:t>
        <a:bodyPr/>
        <a:lstStyle/>
        <a:p>
          <a:endParaRPr lang="en-US" dirty="0"/>
        </a:p>
      </dgm:t>
    </dgm:pt>
    <dgm:pt modelId="{F14E84EC-1B0E-45C2-AC71-F6DEC86E905B}" type="parTrans" cxnId="{E21BE27F-96D9-45D2-B00D-7EE72F420EAD}">
      <dgm:prSet/>
      <dgm:spPr/>
      <dgm:t>
        <a:bodyPr/>
        <a:lstStyle/>
        <a:p>
          <a:endParaRPr lang="es-MX"/>
        </a:p>
      </dgm:t>
    </dgm:pt>
    <dgm:pt modelId="{FDA9D83F-22A1-4C92-9D9A-097684E1BD49}" type="sibTrans" cxnId="{E21BE27F-96D9-45D2-B00D-7EE72F420EAD}">
      <dgm:prSet/>
      <dgm:spPr/>
      <dgm:t>
        <a:bodyPr/>
        <a:lstStyle/>
        <a:p>
          <a:endParaRPr lang="es-MX"/>
        </a:p>
      </dgm:t>
    </dgm:pt>
    <dgm:pt modelId="{1476CB7B-7D39-4DFC-BF58-47A5EE7E74A7}">
      <dgm:prSet/>
      <dgm:spPr/>
      <dgm:t>
        <a:bodyPr/>
        <a:lstStyle/>
        <a:p>
          <a:r>
            <a:rPr lang="en-US" dirty="0"/>
            <a:t>Ensure transparency and communicate correctly</a:t>
          </a:r>
        </a:p>
      </dgm:t>
    </dgm:pt>
    <dgm:pt modelId="{DEB2C2B7-0C17-47A1-BC0B-C65AAFD7F65F}" type="parTrans" cxnId="{443C50A5-83BA-4312-B7BF-EB823F388F72}">
      <dgm:prSet/>
      <dgm:spPr/>
      <dgm:t>
        <a:bodyPr/>
        <a:lstStyle/>
        <a:p>
          <a:endParaRPr lang="es-MX"/>
        </a:p>
      </dgm:t>
    </dgm:pt>
    <dgm:pt modelId="{A9E6239B-E7DD-470C-99EA-DBE0C69459A1}" type="sibTrans" cxnId="{443C50A5-83BA-4312-B7BF-EB823F388F72}">
      <dgm:prSet/>
      <dgm:spPr/>
      <dgm:t>
        <a:bodyPr/>
        <a:lstStyle/>
        <a:p>
          <a:endParaRPr lang="es-MX"/>
        </a:p>
      </dgm:t>
    </dgm:pt>
    <dgm:pt modelId="{64193942-46AC-4EC8-9523-07AEAD0C6E27}">
      <dgm:prSet/>
      <dgm:spPr/>
      <dgm:t>
        <a:bodyPr/>
        <a:lstStyle/>
        <a:p>
          <a:endParaRPr lang="en-US" dirty="0"/>
        </a:p>
      </dgm:t>
    </dgm:pt>
    <dgm:pt modelId="{9A7699C1-F5F3-4A67-9FC3-1A0D1B06A1F6}" type="parTrans" cxnId="{4BB6F8F1-5412-478D-96AC-8E60764493D6}">
      <dgm:prSet/>
      <dgm:spPr/>
      <dgm:t>
        <a:bodyPr/>
        <a:lstStyle/>
        <a:p>
          <a:endParaRPr lang="es-MX"/>
        </a:p>
      </dgm:t>
    </dgm:pt>
    <dgm:pt modelId="{F39E0DF1-8E69-40E0-9041-0F46EB7F1A4D}" type="sibTrans" cxnId="{4BB6F8F1-5412-478D-96AC-8E60764493D6}">
      <dgm:prSet/>
      <dgm:spPr/>
      <dgm:t>
        <a:bodyPr/>
        <a:lstStyle/>
        <a:p>
          <a:endParaRPr lang="es-MX"/>
        </a:p>
      </dgm:t>
    </dgm:pt>
    <dgm:pt modelId="{8038B4A1-1B39-4E30-A602-943F8644039A}" type="pres">
      <dgm:prSet presAssocID="{FF8B3499-3C68-4440-A65C-ED66D4E4A7B1}" presName="linear" presStyleCnt="0">
        <dgm:presLayoutVars>
          <dgm:dir/>
          <dgm:animLvl val="lvl"/>
          <dgm:resizeHandles val="exact"/>
        </dgm:presLayoutVars>
      </dgm:prSet>
      <dgm:spPr/>
    </dgm:pt>
    <dgm:pt modelId="{13AB2E7D-F1C4-40BF-87B9-3DD4B6286F57}" type="pres">
      <dgm:prSet presAssocID="{0DBDA20F-632E-418A-9650-EF364A00F697}" presName="parentLin" presStyleCnt="0"/>
      <dgm:spPr/>
    </dgm:pt>
    <dgm:pt modelId="{61317240-8459-412F-95A4-1EEE6B75ACE5}" type="pres">
      <dgm:prSet presAssocID="{0DBDA20F-632E-418A-9650-EF364A00F697}" presName="parentLeftMargin" presStyleLbl="node1" presStyleIdx="0" presStyleCnt="6"/>
      <dgm:spPr/>
    </dgm:pt>
    <dgm:pt modelId="{68491750-E74D-45BD-9DA3-DF8B480C023C}" type="pres">
      <dgm:prSet presAssocID="{0DBDA20F-632E-418A-9650-EF364A00F69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3724208-3BE6-486D-9563-A5936CEDD742}" type="pres">
      <dgm:prSet presAssocID="{0DBDA20F-632E-418A-9650-EF364A00F697}" presName="negativeSpace" presStyleCnt="0"/>
      <dgm:spPr/>
    </dgm:pt>
    <dgm:pt modelId="{E618E2C5-0DF2-4D8A-8F0B-7D6AA291657A}" type="pres">
      <dgm:prSet presAssocID="{0DBDA20F-632E-418A-9650-EF364A00F697}" presName="childText" presStyleLbl="conFgAcc1" presStyleIdx="0" presStyleCnt="6">
        <dgm:presLayoutVars>
          <dgm:bulletEnabled val="1"/>
        </dgm:presLayoutVars>
      </dgm:prSet>
      <dgm:spPr/>
    </dgm:pt>
    <dgm:pt modelId="{6500EB94-B7EF-4AAC-BC5E-A6AA8D26E4E7}" type="pres">
      <dgm:prSet presAssocID="{44272E8B-6514-4C1F-840A-A93E3C6557EA}" presName="spaceBetweenRectangles" presStyleCnt="0"/>
      <dgm:spPr/>
    </dgm:pt>
    <dgm:pt modelId="{41259660-A9D7-4B83-A1DD-DCE98B4FA802}" type="pres">
      <dgm:prSet presAssocID="{E3B8EC8C-3CA4-48B3-9554-B9FB38EFADD6}" presName="parentLin" presStyleCnt="0"/>
      <dgm:spPr/>
    </dgm:pt>
    <dgm:pt modelId="{1F70BFD3-171E-49CF-AD91-1544320BDCA1}" type="pres">
      <dgm:prSet presAssocID="{E3B8EC8C-3CA4-48B3-9554-B9FB38EFADD6}" presName="parentLeftMargin" presStyleLbl="node1" presStyleIdx="0" presStyleCnt="6"/>
      <dgm:spPr/>
    </dgm:pt>
    <dgm:pt modelId="{67451256-A57A-4393-8DEE-71500F5C38CC}" type="pres">
      <dgm:prSet presAssocID="{E3B8EC8C-3CA4-48B3-9554-B9FB38EFADD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A8944C5-9032-4B5D-ABC0-BDA58DA1AE5B}" type="pres">
      <dgm:prSet presAssocID="{E3B8EC8C-3CA4-48B3-9554-B9FB38EFADD6}" presName="negativeSpace" presStyleCnt="0"/>
      <dgm:spPr/>
    </dgm:pt>
    <dgm:pt modelId="{2612F10D-02C5-42BF-BC18-85A900D9FD05}" type="pres">
      <dgm:prSet presAssocID="{E3B8EC8C-3CA4-48B3-9554-B9FB38EFADD6}" presName="childText" presStyleLbl="conFgAcc1" presStyleIdx="1" presStyleCnt="6">
        <dgm:presLayoutVars>
          <dgm:bulletEnabled val="1"/>
        </dgm:presLayoutVars>
      </dgm:prSet>
      <dgm:spPr/>
    </dgm:pt>
    <dgm:pt modelId="{47650051-0476-450B-B47C-D5B7DA2662DC}" type="pres">
      <dgm:prSet presAssocID="{CB23D92B-68E6-4848-9531-36B9F7CAD02B}" presName="spaceBetweenRectangles" presStyleCnt="0"/>
      <dgm:spPr/>
    </dgm:pt>
    <dgm:pt modelId="{8E8C6F86-7F4C-460D-8FBA-6349B87880B9}" type="pres">
      <dgm:prSet presAssocID="{FA49B4FD-166C-4735-86FD-A8F745E70E0A}" presName="parentLin" presStyleCnt="0"/>
      <dgm:spPr/>
    </dgm:pt>
    <dgm:pt modelId="{B188FD2C-7C50-4B5D-AF23-75AD6B1157E8}" type="pres">
      <dgm:prSet presAssocID="{FA49B4FD-166C-4735-86FD-A8F745E70E0A}" presName="parentLeftMargin" presStyleLbl="node1" presStyleIdx="1" presStyleCnt="6"/>
      <dgm:spPr/>
    </dgm:pt>
    <dgm:pt modelId="{E7B01755-9304-44D9-AF9C-0D5B2BD108E1}" type="pres">
      <dgm:prSet presAssocID="{FA49B4FD-166C-4735-86FD-A8F745E70E0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6FE21A1-9789-4AB1-9BEB-6E208BF229BB}" type="pres">
      <dgm:prSet presAssocID="{FA49B4FD-166C-4735-86FD-A8F745E70E0A}" presName="negativeSpace" presStyleCnt="0"/>
      <dgm:spPr/>
    </dgm:pt>
    <dgm:pt modelId="{AA49D7FF-3365-4FD7-BE91-5E981172FA22}" type="pres">
      <dgm:prSet presAssocID="{FA49B4FD-166C-4735-86FD-A8F745E70E0A}" presName="childText" presStyleLbl="conFgAcc1" presStyleIdx="2" presStyleCnt="6">
        <dgm:presLayoutVars>
          <dgm:bulletEnabled val="1"/>
        </dgm:presLayoutVars>
      </dgm:prSet>
      <dgm:spPr/>
    </dgm:pt>
    <dgm:pt modelId="{44820958-BA37-4308-933A-DA1F5AA4257D}" type="pres">
      <dgm:prSet presAssocID="{FDA9D83F-22A1-4C92-9D9A-097684E1BD49}" presName="spaceBetweenRectangles" presStyleCnt="0"/>
      <dgm:spPr/>
    </dgm:pt>
    <dgm:pt modelId="{3A47BC14-D73C-4DEF-A49B-3974F3D5875C}" type="pres">
      <dgm:prSet presAssocID="{1A52EAD3-26F6-4174-9866-8A1375423505}" presName="parentLin" presStyleCnt="0"/>
      <dgm:spPr/>
    </dgm:pt>
    <dgm:pt modelId="{8A187993-D6E0-45F2-908D-6EAC525BEA07}" type="pres">
      <dgm:prSet presAssocID="{1A52EAD3-26F6-4174-9866-8A1375423505}" presName="parentLeftMargin" presStyleLbl="node1" presStyleIdx="2" presStyleCnt="6"/>
      <dgm:spPr/>
    </dgm:pt>
    <dgm:pt modelId="{1756F122-F322-4813-B5FA-53DE049F4A9D}" type="pres">
      <dgm:prSet presAssocID="{1A52EAD3-26F6-4174-9866-8A137542350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D266756-9E99-4556-B921-FB7D3A8EBB89}" type="pres">
      <dgm:prSet presAssocID="{1A52EAD3-26F6-4174-9866-8A1375423505}" presName="negativeSpace" presStyleCnt="0"/>
      <dgm:spPr/>
    </dgm:pt>
    <dgm:pt modelId="{F7C67E30-61CC-4D9E-B77E-4397EEE73015}" type="pres">
      <dgm:prSet presAssocID="{1A52EAD3-26F6-4174-9866-8A1375423505}" presName="childText" presStyleLbl="conFgAcc1" presStyleIdx="3" presStyleCnt="6">
        <dgm:presLayoutVars>
          <dgm:bulletEnabled val="1"/>
        </dgm:presLayoutVars>
      </dgm:prSet>
      <dgm:spPr/>
    </dgm:pt>
    <dgm:pt modelId="{AD9D3AB6-397C-4630-8D1B-D9212AEED94A}" type="pres">
      <dgm:prSet presAssocID="{BC7F9C54-B2FD-4AAE-BFBD-D9CC2A5B44F5}" presName="spaceBetweenRectangles" presStyleCnt="0"/>
      <dgm:spPr/>
    </dgm:pt>
    <dgm:pt modelId="{358BD69D-E182-413F-A188-AF41401164A4}" type="pres">
      <dgm:prSet presAssocID="{C84D77B6-2EBD-4943-BBEC-23B432C8288D}" presName="parentLin" presStyleCnt="0"/>
      <dgm:spPr/>
    </dgm:pt>
    <dgm:pt modelId="{1F1B0B34-F0F8-4F3A-BF71-2363EC0E7C02}" type="pres">
      <dgm:prSet presAssocID="{C84D77B6-2EBD-4943-BBEC-23B432C8288D}" presName="parentLeftMargin" presStyleLbl="node1" presStyleIdx="3" presStyleCnt="6"/>
      <dgm:spPr/>
    </dgm:pt>
    <dgm:pt modelId="{84CCD3F3-5FD3-4DD1-B3C9-DFE53AE0EAD4}" type="pres">
      <dgm:prSet presAssocID="{C84D77B6-2EBD-4943-BBEC-23B432C8288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ED3B7BB-5BDD-49D8-A899-A17125FC2454}" type="pres">
      <dgm:prSet presAssocID="{C84D77B6-2EBD-4943-BBEC-23B432C8288D}" presName="negativeSpace" presStyleCnt="0"/>
      <dgm:spPr/>
    </dgm:pt>
    <dgm:pt modelId="{86BB5544-3082-4170-87CD-E50D588E362A}" type="pres">
      <dgm:prSet presAssocID="{C84D77B6-2EBD-4943-BBEC-23B432C8288D}" presName="childText" presStyleLbl="conFgAcc1" presStyleIdx="4" presStyleCnt="6">
        <dgm:presLayoutVars>
          <dgm:bulletEnabled val="1"/>
        </dgm:presLayoutVars>
      </dgm:prSet>
      <dgm:spPr/>
    </dgm:pt>
    <dgm:pt modelId="{761A5A55-A2EA-4E5C-8AFD-16FEA3F8DCB0}" type="pres">
      <dgm:prSet presAssocID="{5A8A1560-B79B-4161-BCD2-6F32C18E8114}" presName="spaceBetweenRectangles" presStyleCnt="0"/>
      <dgm:spPr/>
    </dgm:pt>
    <dgm:pt modelId="{BB7736A6-9036-4D24-BE47-D198E5002AEC}" type="pres">
      <dgm:prSet presAssocID="{64193942-46AC-4EC8-9523-07AEAD0C6E27}" presName="parentLin" presStyleCnt="0"/>
      <dgm:spPr/>
    </dgm:pt>
    <dgm:pt modelId="{FA55F1C8-387B-4199-8B6D-42B410A09FD0}" type="pres">
      <dgm:prSet presAssocID="{64193942-46AC-4EC8-9523-07AEAD0C6E27}" presName="parentLeftMargin" presStyleLbl="node1" presStyleIdx="4" presStyleCnt="6"/>
      <dgm:spPr/>
    </dgm:pt>
    <dgm:pt modelId="{59D9CEFD-B2BD-4D75-BCD7-3128626E7088}" type="pres">
      <dgm:prSet presAssocID="{64193942-46AC-4EC8-9523-07AEAD0C6E27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6B074207-5DE9-403B-8B72-7EE9599BF9E3}" type="pres">
      <dgm:prSet presAssocID="{64193942-46AC-4EC8-9523-07AEAD0C6E27}" presName="negativeSpace" presStyleCnt="0"/>
      <dgm:spPr/>
    </dgm:pt>
    <dgm:pt modelId="{1BF88B24-8CA9-4F1D-8672-2FDC6C2CB6F3}" type="pres">
      <dgm:prSet presAssocID="{64193942-46AC-4EC8-9523-07AEAD0C6E2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4BA0502-FA45-44D0-8C01-0760AD848282}" srcId="{1A52EAD3-26F6-4174-9866-8A1375423505}" destId="{ECC73DCC-FE76-4C73-A907-3D7DE8F58D7C}" srcOrd="0" destOrd="0" parTransId="{B236D8FE-8799-4981-8994-71481B34C02D}" sibTransId="{F9DE03CE-76A6-4B3F-B38C-FA46D2EE1ECA}"/>
    <dgm:cxn modelId="{8018FA0C-2485-4E58-86BD-E0CA5DF6F5EF}" type="presOf" srcId="{A673C80E-6EC5-421C-840B-7C79F9824687}" destId="{2612F10D-02C5-42BF-BC18-85A900D9FD05}" srcOrd="0" destOrd="0" presId="urn:microsoft.com/office/officeart/2005/8/layout/list1"/>
    <dgm:cxn modelId="{184A2A0D-4203-4C39-AE31-3178A50DA4E8}" type="presOf" srcId="{E3B8EC8C-3CA4-48B3-9554-B9FB38EFADD6}" destId="{67451256-A57A-4393-8DEE-71500F5C38CC}" srcOrd="1" destOrd="0" presId="urn:microsoft.com/office/officeart/2005/8/layout/list1"/>
    <dgm:cxn modelId="{5BE95E25-6E6E-40A7-948C-F0665869D871}" srcId="{64193942-46AC-4EC8-9523-07AEAD0C6E27}" destId="{F5AF9D9A-6EA5-4E60-9AA0-24120D42C88D}" srcOrd="0" destOrd="0" parTransId="{6E0121AE-6A16-4D33-8C5E-9DF32C61C681}" sibTransId="{A4B6F3EE-0C8E-4B26-B835-12069C6FC0CA}"/>
    <dgm:cxn modelId="{01B12E29-0525-48A8-93B0-31A42F5E1651}" srcId="{FF8B3499-3C68-4440-A65C-ED66D4E4A7B1}" destId="{C84D77B6-2EBD-4943-BBEC-23B432C8288D}" srcOrd="4" destOrd="0" parTransId="{A8944D9F-ACF4-4F8C-9153-2F5537E1EAA0}" sibTransId="{5A8A1560-B79B-4161-BCD2-6F32C18E8114}"/>
    <dgm:cxn modelId="{2993702F-D90D-4645-B0A9-7D2995DD3A19}" type="presOf" srcId="{64193942-46AC-4EC8-9523-07AEAD0C6E27}" destId="{FA55F1C8-387B-4199-8B6D-42B410A09FD0}" srcOrd="0" destOrd="0" presId="urn:microsoft.com/office/officeart/2005/8/layout/list1"/>
    <dgm:cxn modelId="{D2A6522F-DBFA-4C80-9DEA-104383F32807}" type="presOf" srcId="{E3B8EC8C-3CA4-48B3-9554-B9FB38EFADD6}" destId="{1F70BFD3-171E-49CF-AD91-1544320BDCA1}" srcOrd="0" destOrd="0" presId="urn:microsoft.com/office/officeart/2005/8/layout/list1"/>
    <dgm:cxn modelId="{82B78932-CC54-442D-A613-F797C83DF0CD}" type="presOf" srcId="{0DBDA20F-632E-418A-9650-EF364A00F697}" destId="{61317240-8459-412F-95A4-1EEE6B75ACE5}" srcOrd="0" destOrd="0" presId="urn:microsoft.com/office/officeart/2005/8/layout/list1"/>
    <dgm:cxn modelId="{58A71E3F-56C0-4CE8-812E-92A23CD40A5F}" type="presOf" srcId="{ECC73DCC-FE76-4C73-A907-3D7DE8F58D7C}" destId="{F7C67E30-61CC-4D9E-B77E-4397EEE73015}" srcOrd="0" destOrd="0" presId="urn:microsoft.com/office/officeart/2005/8/layout/list1"/>
    <dgm:cxn modelId="{A18CB93F-E806-4165-9D6B-0C95899EDED5}" srcId="{E3B8EC8C-3CA4-48B3-9554-B9FB38EFADD6}" destId="{A673C80E-6EC5-421C-840B-7C79F9824687}" srcOrd="0" destOrd="0" parTransId="{1FD050FD-5BB2-40AC-A475-6AB9B3B41C55}" sibTransId="{C9057A0F-D1C6-424C-84E8-492835015AE2}"/>
    <dgm:cxn modelId="{CC93AA4E-E983-4378-A0A3-0BB555F22125}" type="presOf" srcId="{1A52EAD3-26F6-4174-9866-8A1375423505}" destId="{1756F122-F322-4813-B5FA-53DE049F4A9D}" srcOrd="1" destOrd="0" presId="urn:microsoft.com/office/officeart/2005/8/layout/list1"/>
    <dgm:cxn modelId="{6721B74E-7DDD-4F74-A0C1-A00A939CC060}" type="presOf" srcId="{F5AF9D9A-6EA5-4E60-9AA0-24120D42C88D}" destId="{1BF88B24-8CA9-4F1D-8672-2FDC6C2CB6F3}" srcOrd="0" destOrd="0" presId="urn:microsoft.com/office/officeart/2005/8/layout/list1"/>
    <dgm:cxn modelId="{087B3870-33B3-4E3B-A6B8-0B82F5FC6DBF}" srcId="{FF8B3499-3C68-4440-A65C-ED66D4E4A7B1}" destId="{E3B8EC8C-3CA4-48B3-9554-B9FB38EFADD6}" srcOrd="1" destOrd="0" parTransId="{2A761A97-9857-4137-8CD5-AB5B65F2E0C6}" sibTransId="{CB23D92B-68E6-4848-9531-36B9F7CAD02B}"/>
    <dgm:cxn modelId="{86695E73-89A6-4D68-8C60-7EA3B5C27FFF}" type="presOf" srcId="{C84D77B6-2EBD-4943-BBEC-23B432C8288D}" destId="{84CCD3F3-5FD3-4DD1-B3C9-DFE53AE0EAD4}" srcOrd="1" destOrd="0" presId="urn:microsoft.com/office/officeart/2005/8/layout/list1"/>
    <dgm:cxn modelId="{E21BE27F-96D9-45D2-B00D-7EE72F420EAD}" srcId="{FF8B3499-3C68-4440-A65C-ED66D4E4A7B1}" destId="{FA49B4FD-166C-4735-86FD-A8F745E70E0A}" srcOrd="2" destOrd="0" parTransId="{F14E84EC-1B0E-45C2-AC71-F6DEC86E905B}" sibTransId="{FDA9D83F-22A1-4C92-9D9A-097684E1BD49}"/>
    <dgm:cxn modelId="{4E603380-8C27-4073-A68F-FAE904454137}" type="presOf" srcId="{64193942-46AC-4EC8-9523-07AEAD0C6E27}" destId="{59D9CEFD-B2BD-4D75-BCD7-3128626E7088}" srcOrd="1" destOrd="0" presId="urn:microsoft.com/office/officeart/2005/8/layout/list1"/>
    <dgm:cxn modelId="{DF3AC296-EBCA-4BB6-B6E1-3C0E21D00380}" type="presOf" srcId="{FA49B4FD-166C-4735-86FD-A8F745E70E0A}" destId="{E7B01755-9304-44D9-AF9C-0D5B2BD108E1}" srcOrd="1" destOrd="0" presId="urn:microsoft.com/office/officeart/2005/8/layout/list1"/>
    <dgm:cxn modelId="{232A7D97-11E8-4B2F-B245-8C60987A0937}" type="presOf" srcId="{C84D77B6-2EBD-4943-BBEC-23B432C8288D}" destId="{1F1B0B34-F0F8-4F3A-BF71-2363EC0E7C02}" srcOrd="0" destOrd="0" presId="urn:microsoft.com/office/officeart/2005/8/layout/list1"/>
    <dgm:cxn modelId="{6500D89D-544E-489D-BBB3-FA175370A14F}" type="presOf" srcId="{FF8B3499-3C68-4440-A65C-ED66D4E4A7B1}" destId="{8038B4A1-1B39-4E30-A602-943F8644039A}" srcOrd="0" destOrd="0" presId="urn:microsoft.com/office/officeart/2005/8/layout/list1"/>
    <dgm:cxn modelId="{62CF239F-1A4F-430C-974D-7A3F4C200962}" type="presOf" srcId="{0DBDA20F-632E-418A-9650-EF364A00F697}" destId="{68491750-E74D-45BD-9DA3-DF8B480C023C}" srcOrd="1" destOrd="0" presId="urn:microsoft.com/office/officeart/2005/8/layout/list1"/>
    <dgm:cxn modelId="{443C50A5-83BA-4312-B7BF-EB823F388F72}" srcId="{FA49B4FD-166C-4735-86FD-A8F745E70E0A}" destId="{1476CB7B-7D39-4DFC-BF58-47A5EE7E74A7}" srcOrd="0" destOrd="0" parTransId="{DEB2C2B7-0C17-47A1-BC0B-C65AAFD7F65F}" sibTransId="{A9E6239B-E7DD-470C-99EA-DBE0C69459A1}"/>
    <dgm:cxn modelId="{5CCB76A8-2D54-4C44-B214-F9CB546A3D90}" type="presOf" srcId="{1476CB7B-7D39-4DFC-BF58-47A5EE7E74A7}" destId="{AA49D7FF-3365-4FD7-BE91-5E981172FA22}" srcOrd="0" destOrd="0" presId="urn:microsoft.com/office/officeart/2005/8/layout/list1"/>
    <dgm:cxn modelId="{C2D371AE-BDF2-4A5D-A079-C2096F7A6A39}" type="presOf" srcId="{E98CA62C-43CB-465F-A2A2-D007504D8163}" destId="{E618E2C5-0DF2-4D8A-8F0B-7D6AA291657A}" srcOrd="0" destOrd="0" presId="urn:microsoft.com/office/officeart/2005/8/layout/list1"/>
    <dgm:cxn modelId="{EDEB3DB0-C563-466C-9C8F-563237AEF23D}" srcId="{0DBDA20F-632E-418A-9650-EF364A00F697}" destId="{E98CA62C-43CB-465F-A2A2-D007504D8163}" srcOrd="0" destOrd="0" parTransId="{C4FBD09C-98B2-4FC5-A6A8-415EE95E2014}" sibTransId="{75A3ECFA-C311-4B51-921B-8A5950EF3053}"/>
    <dgm:cxn modelId="{59DDEEB4-ADA3-480F-9A37-4839E500BC9E}" srcId="{FF8B3499-3C68-4440-A65C-ED66D4E4A7B1}" destId="{0DBDA20F-632E-418A-9650-EF364A00F697}" srcOrd="0" destOrd="0" parTransId="{B738229F-01C6-40F2-9229-EAA8F3313E1C}" sibTransId="{44272E8B-6514-4C1F-840A-A93E3C6557EA}"/>
    <dgm:cxn modelId="{356583C6-218F-4940-9643-8AE461752C82}" type="presOf" srcId="{1A52EAD3-26F6-4174-9866-8A1375423505}" destId="{8A187993-D6E0-45F2-908D-6EAC525BEA07}" srcOrd="0" destOrd="0" presId="urn:microsoft.com/office/officeart/2005/8/layout/list1"/>
    <dgm:cxn modelId="{45CE30C7-4344-4236-A20A-E222CEDA25E0}" type="presOf" srcId="{FA49B4FD-166C-4735-86FD-A8F745E70E0A}" destId="{B188FD2C-7C50-4B5D-AF23-75AD6B1157E8}" srcOrd="0" destOrd="0" presId="urn:microsoft.com/office/officeart/2005/8/layout/list1"/>
    <dgm:cxn modelId="{6FEC18D6-A119-43C6-BAC3-9ACACF0071ED}" srcId="{C84D77B6-2EBD-4943-BBEC-23B432C8288D}" destId="{89527B1A-2A68-4DBD-8D65-4946081596EC}" srcOrd="0" destOrd="0" parTransId="{52396101-8322-4CB3-AFCE-44C62DDC2AFD}" sibTransId="{6B7CCB01-41C7-407A-9932-0BEE9852BE73}"/>
    <dgm:cxn modelId="{B1323FD8-A0EC-494F-A7E4-4205B5439E6A}" type="presOf" srcId="{89527B1A-2A68-4DBD-8D65-4946081596EC}" destId="{86BB5544-3082-4170-87CD-E50D588E362A}" srcOrd="0" destOrd="0" presId="urn:microsoft.com/office/officeart/2005/8/layout/list1"/>
    <dgm:cxn modelId="{AEB3FAE5-D5DA-476C-A142-75932C553DC7}" srcId="{FF8B3499-3C68-4440-A65C-ED66D4E4A7B1}" destId="{1A52EAD3-26F6-4174-9866-8A1375423505}" srcOrd="3" destOrd="0" parTransId="{331ED3FD-0A62-45A2-875B-9D19D2B0E065}" sibTransId="{BC7F9C54-B2FD-4AAE-BFBD-D9CC2A5B44F5}"/>
    <dgm:cxn modelId="{4BB6F8F1-5412-478D-96AC-8E60764493D6}" srcId="{FF8B3499-3C68-4440-A65C-ED66D4E4A7B1}" destId="{64193942-46AC-4EC8-9523-07AEAD0C6E27}" srcOrd="5" destOrd="0" parTransId="{9A7699C1-F5F3-4A67-9FC3-1A0D1B06A1F6}" sibTransId="{F39E0DF1-8E69-40E0-9041-0F46EB7F1A4D}"/>
    <dgm:cxn modelId="{63F14179-0454-40BC-956D-8623BF724C0D}" type="presParOf" srcId="{8038B4A1-1B39-4E30-A602-943F8644039A}" destId="{13AB2E7D-F1C4-40BF-87B9-3DD4B6286F57}" srcOrd="0" destOrd="0" presId="urn:microsoft.com/office/officeart/2005/8/layout/list1"/>
    <dgm:cxn modelId="{CB09CF19-39F2-4250-B700-1C5639F4B0FD}" type="presParOf" srcId="{13AB2E7D-F1C4-40BF-87B9-3DD4B6286F57}" destId="{61317240-8459-412F-95A4-1EEE6B75ACE5}" srcOrd="0" destOrd="0" presId="urn:microsoft.com/office/officeart/2005/8/layout/list1"/>
    <dgm:cxn modelId="{259FA7D6-7271-441E-B40B-955E640C9ECB}" type="presParOf" srcId="{13AB2E7D-F1C4-40BF-87B9-3DD4B6286F57}" destId="{68491750-E74D-45BD-9DA3-DF8B480C023C}" srcOrd="1" destOrd="0" presId="urn:microsoft.com/office/officeart/2005/8/layout/list1"/>
    <dgm:cxn modelId="{288969CC-67EF-4413-828F-C89534D661DC}" type="presParOf" srcId="{8038B4A1-1B39-4E30-A602-943F8644039A}" destId="{33724208-3BE6-486D-9563-A5936CEDD742}" srcOrd="1" destOrd="0" presId="urn:microsoft.com/office/officeart/2005/8/layout/list1"/>
    <dgm:cxn modelId="{01F6C38B-233F-485A-A1C0-618E991D3B80}" type="presParOf" srcId="{8038B4A1-1B39-4E30-A602-943F8644039A}" destId="{E618E2C5-0DF2-4D8A-8F0B-7D6AA291657A}" srcOrd="2" destOrd="0" presId="urn:microsoft.com/office/officeart/2005/8/layout/list1"/>
    <dgm:cxn modelId="{272790B1-82AE-402F-9FAF-C964A83E63D1}" type="presParOf" srcId="{8038B4A1-1B39-4E30-A602-943F8644039A}" destId="{6500EB94-B7EF-4AAC-BC5E-A6AA8D26E4E7}" srcOrd="3" destOrd="0" presId="urn:microsoft.com/office/officeart/2005/8/layout/list1"/>
    <dgm:cxn modelId="{EA564A57-D7AE-4C3E-A45F-2316C9F63051}" type="presParOf" srcId="{8038B4A1-1B39-4E30-A602-943F8644039A}" destId="{41259660-A9D7-4B83-A1DD-DCE98B4FA802}" srcOrd="4" destOrd="0" presId="urn:microsoft.com/office/officeart/2005/8/layout/list1"/>
    <dgm:cxn modelId="{4BCEF661-B37B-4283-8595-925BFDFC5678}" type="presParOf" srcId="{41259660-A9D7-4B83-A1DD-DCE98B4FA802}" destId="{1F70BFD3-171E-49CF-AD91-1544320BDCA1}" srcOrd="0" destOrd="0" presId="urn:microsoft.com/office/officeart/2005/8/layout/list1"/>
    <dgm:cxn modelId="{7AC271FD-1447-4E5B-8CF8-3E65DD45A390}" type="presParOf" srcId="{41259660-A9D7-4B83-A1DD-DCE98B4FA802}" destId="{67451256-A57A-4393-8DEE-71500F5C38CC}" srcOrd="1" destOrd="0" presId="urn:microsoft.com/office/officeart/2005/8/layout/list1"/>
    <dgm:cxn modelId="{EB9ABA6D-BE3D-454D-A053-2F91E0484185}" type="presParOf" srcId="{8038B4A1-1B39-4E30-A602-943F8644039A}" destId="{4A8944C5-9032-4B5D-ABC0-BDA58DA1AE5B}" srcOrd="5" destOrd="0" presId="urn:microsoft.com/office/officeart/2005/8/layout/list1"/>
    <dgm:cxn modelId="{D1A5BEB3-BDC5-46B8-89C9-2584C7D7D069}" type="presParOf" srcId="{8038B4A1-1B39-4E30-A602-943F8644039A}" destId="{2612F10D-02C5-42BF-BC18-85A900D9FD05}" srcOrd="6" destOrd="0" presId="urn:microsoft.com/office/officeart/2005/8/layout/list1"/>
    <dgm:cxn modelId="{F57B4431-8C4F-4AC9-88FE-8AC7CD000962}" type="presParOf" srcId="{8038B4A1-1B39-4E30-A602-943F8644039A}" destId="{47650051-0476-450B-B47C-D5B7DA2662DC}" srcOrd="7" destOrd="0" presId="urn:microsoft.com/office/officeart/2005/8/layout/list1"/>
    <dgm:cxn modelId="{930CE29B-346F-4E24-86FE-80D2A0FD9E34}" type="presParOf" srcId="{8038B4A1-1B39-4E30-A602-943F8644039A}" destId="{8E8C6F86-7F4C-460D-8FBA-6349B87880B9}" srcOrd="8" destOrd="0" presId="urn:microsoft.com/office/officeart/2005/8/layout/list1"/>
    <dgm:cxn modelId="{27507EE8-2B43-4651-B356-0C83C6B2FFC3}" type="presParOf" srcId="{8E8C6F86-7F4C-460D-8FBA-6349B87880B9}" destId="{B188FD2C-7C50-4B5D-AF23-75AD6B1157E8}" srcOrd="0" destOrd="0" presId="urn:microsoft.com/office/officeart/2005/8/layout/list1"/>
    <dgm:cxn modelId="{3C079EE7-C283-467F-8ED7-7AAA5294454B}" type="presParOf" srcId="{8E8C6F86-7F4C-460D-8FBA-6349B87880B9}" destId="{E7B01755-9304-44D9-AF9C-0D5B2BD108E1}" srcOrd="1" destOrd="0" presId="urn:microsoft.com/office/officeart/2005/8/layout/list1"/>
    <dgm:cxn modelId="{F7BAAB67-463B-43D8-B9CC-A65669B074E2}" type="presParOf" srcId="{8038B4A1-1B39-4E30-A602-943F8644039A}" destId="{26FE21A1-9789-4AB1-9BEB-6E208BF229BB}" srcOrd="9" destOrd="0" presId="urn:microsoft.com/office/officeart/2005/8/layout/list1"/>
    <dgm:cxn modelId="{629AD452-AB29-4FE2-B590-BE56D1F71961}" type="presParOf" srcId="{8038B4A1-1B39-4E30-A602-943F8644039A}" destId="{AA49D7FF-3365-4FD7-BE91-5E981172FA22}" srcOrd="10" destOrd="0" presId="urn:microsoft.com/office/officeart/2005/8/layout/list1"/>
    <dgm:cxn modelId="{DA618DA1-FF27-4F22-B4A2-1C6F6CA57EED}" type="presParOf" srcId="{8038B4A1-1B39-4E30-A602-943F8644039A}" destId="{44820958-BA37-4308-933A-DA1F5AA4257D}" srcOrd="11" destOrd="0" presId="urn:microsoft.com/office/officeart/2005/8/layout/list1"/>
    <dgm:cxn modelId="{3530A27B-1126-42AA-8AD7-6B591ABF37BA}" type="presParOf" srcId="{8038B4A1-1B39-4E30-A602-943F8644039A}" destId="{3A47BC14-D73C-4DEF-A49B-3974F3D5875C}" srcOrd="12" destOrd="0" presId="urn:microsoft.com/office/officeart/2005/8/layout/list1"/>
    <dgm:cxn modelId="{CC30CCD8-AFDC-4E61-8211-00DFE6304E96}" type="presParOf" srcId="{3A47BC14-D73C-4DEF-A49B-3974F3D5875C}" destId="{8A187993-D6E0-45F2-908D-6EAC525BEA07}" srcOrd="0" destOrd="0" presId="urn:microsoft.com/office/officeart/2005/8/layout/list1"/>
    <dgm:cxn modelId="{3B703ECD-DA53-4E40-AA6F-3FA0865163F2}" type="presParOf" srcId="{3A47BC14-D73C-4DEF-A49B-3974F3D5875C}" destId="{1756F122-F322-4813-B5FA-53DE049F4A9D}" srcOrd="1" destOrd="0" presId="urn:microsoft.com/office/officeart/2005/8/layout/list1"/>
    <dgm:cxn modelId="{FD1A7B06-D15F-45E8-B00E-94C0FCFD6AB4}" type="presParOf" srcId="{8038B4A1-1B39-4E30-A602-943F8644039A}" destId="{2D266756-9E99-4556-B921-FB7D3A8EBB89}" srcOrd="13" destOrd="0" presId="urn:microsoft.com/office/officeart/2005/8/layout/list1"/>
    <dgm:cxn modelId="{EFB35C18-528B-4BBE-9FFE-31229937AC7B}" type="presParOf" srcId="{8038B4A1-1B39-4E30-A602-943F8644039A}" destId="{F7C67E30-61CC-4D9E-B77E-4397EEE73015}" srcOrd="14" destOrd="0" presId="urn:microsoft.com/office/officeart/2005/8/layout/list1"/>
    <dgm:cxn modelId="{D88736A9-9956-4917-99F8-E1888D1815AD}" type="presParOf" srcId="{8038B4A1-1B39-4E30-A602-943F8644039A}" destId="{AD9D3AB6-397C-4630-8D1B-D9212AEED94A}" srcOrd="15" destOrd="0" presId="urn:microsoft.com/office/officeart/2005/8/layout/list1"/>
    <dgm:cxn modelId="{38AFD5E6-89CB-47B1-ACB0-7EE297AB618E}" type="presParOf" srcId="{8038B4A1-1B39-4E30-A602-943F8644039A}" destId="{358BD69D-E182-413F-A188-AF41401164A4}" srcOrd="16" destOrd="0" presId="urn:microsoft.com/office/officeart/2005/8/layout/list1"/>
    <dgm:cxn modelId="{833EA26A-71D7-4665-9632-04AF78A99A70}" type="presParOf" srcId="{358BD69D-E182-413F-A188-AF41401164A4}" destId="{1F1B0B34-F0F8-4F3A-BF71-2363EC0E7C02}" srcOrd="0" destOrd="0" presId="urn:microsoft.com/office/officeart/2005/8/layout/list1"/>
    <dgm:cxn modelId="{9A668584-8EB9-4A61-907C-055B8F8E212C}" type="presParOf" srcId="{358BD69D-E182-413F-A188-AF41401164A4}" destId="{84CCD3F3-5FD3-4DD1-B3C9-DFE53AE0EAD4}" srcOrd="1" destOrd="0" presId="urn:microsoft.com/office/officeart/2005/8/layout/list1"/>
    <dgm:cxn modelId="{714B983D-8A95-4AB5-A692-6697C88183B6}" type="presParOf" srcId="{8038B4A1-1B39-4E30-A602-943F8644039A}" destId="{6ED3B7BB-5BDD-49D8-A899-A17125FC2454}" srcOrd="17" destOrd="0" presId="urn:microsoft.com/office/officeart/2005/8/layout/list1"/>
    <dgm:cxn modelId="{27F17F64-67FF-44DC-AA37-481133B04556}" type="presParOf" srcId="{8038B4A1-1B39-4E30-A602-943F8644039A}" destId="{86BB5544-3082-4170-87CD-E50D588E362A}" srcOrd="18" destOrd="0" presId="urn:microsoft.com/office/officeart/2005/8/layout/list1"/>
    <dgm:cxn modelId="{833BB7B4-A310-45C9-B28A-F5DDD04C30B6}" type="presParOf" srcId="{8038B4A1-1B39-4E30-A602-943F8644039A}" destId="{761A5A55-A2EA-4E5C-8AFD-16FEA3F8DCB0}" srcOrd="19" destOrd="0" presId="urn:microsoft.com/office/officeart/2005/8/layout/list1"/>
    <dgm:cxn modelId="{D8EFA5BC-BA04-43BE-86A3-EEDD7F5AEC57}" type="presParOf" srcId="{8038B4A1-1B39-4E30-A602-943F8644039A}" destId="{BB7736A6-9036-4D24-BE47-D198E5002AEC}" srcOrd="20" destOrd="0" presId="urn:microsoft.com/office/officeart/2005/8/layout/list1"/>
    <dgm:cxn modelId="{04B1B01D-5224-44BF-9EDA-D26113B5A758}" type="presParOf" srcId="{BB7736A6-9036-4D24-BE47-D198E5002AEC}" destId="{FA55F1C8-387B-4199-8B6D-42B410A09FD0}" srcOrd="0" destOrd="0" presId="urn:microsoft.com/office/officeart/2005/8/layout/list1"/>
    <dgm:cxn modelId="{400AC63A-8A51-4429-AE68-9C70D5357EC5}" type="presParOf" srcId="{BB7736A6-9036-4D24-BE47-D198E5002AEC}" destId="{59D9CEFD-B2BD-4D75-BCD7-3128626E7088}" srcOrd="1" destOrd="0" presId="urn:microsoft.com/office/officeart/2005/8/layout/list1"/>
    <dgm:cxn modelId="{D49E4AE0-436F-49A0-B987-9140CFFC8022}" type="presParOf" srcId="{8038B4A1-1B39-4E30-A602-943F8644039A}" destId="{6B074207-5DE9-403B-8B72-7EE9599BF9E3}" srcOrd="21" destOrd="0" presId="urn:microsoft.com/office/officeart/2005/8/layout/list1"/>
    <dgm:cxn modelId="{8C42D1E7-F225-42A1-9BA7-6A2B79831FB9}" type="presParOf" srcId="{8038B4A1-1B39-4E30-A602-943F8644039A}" destId="{1BF88B24-8CA9-4F1D-8672-2FDC6C2CB6F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6A47CB-CC8E-47DF-AD2D-9B6006EB1A8D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3231782-AFFC-4531-B087-3A640A4E4180}">
      <dgm:prSet/>
      <dgm:spPr/>
      <dgm:t>
        <a:bodyPr/>
        <a:lstStyle/>
        <a:p>
          <a:r>
            <a:rPr lang="en-GB" noProof="0" dirty="0"/>
            <a:t>How to manage the interests of stakeholders?</a:t>
          </a:r>
        </a:p>
      </dgm:t>
    </dgm:pt>
    <dgm:pt modelId="{5084598B-21EC-45CA-B2D5-AF423FCBF42B}" type="parTrans" cxnId="{9702CADE-1A98-4052-86F3-D5FAC1EDBB5F}">
      <dgm:prSet/>
      <dgm:spPr/>
      <dgm:t>
        <a:bodyPr/>
        <a:lstStyle/>
        <a:p>
          <a:endParaRPr lang="en-US"/>
        </a:p>
      </dgm:t>
    </dgm:pt>
    <dgm:pt modelId="{464E97C5-070C-4087-91F1-BAC49C899056}" type="sibTrans" cxnId="{9702CADE-1A98-4052-86F3-D5FAC1EDBB5F}">
      <dgm:prSet/>
      <dgm:spPr/>
      <dgm:t>
        <a:bodyPr/>
        <a:lstStyle/>
        <a:p>
          <a:endParaRPr lang="en-US"/>
        </a:p>
      </dgm:t>
    </dgm:pt>
    <dgm:pt modelId="{70DE5C88-4240-40CA-9798-4187B0DE7404}">
      <dgm:prSet/>
      <dgm:spPr/>
      <dgm:t>
        <a:bodyPr/>
        <a:lstStyle/>
        <a:p>
          <a:r>
            <a:rPr lang="en-GB" noProof="0" dirty="0"/>
            <a:t>Balancing interests is fundamental</a:t>
          </a:r>
        </a:p>
      </dgm:t>
    </dgm:pt>
    <dgm:pt modelId="{74900FD8-3A8D-46D5-BD0B-77498F2CF6F3}" type="parTrans" cxnId="{2D97CBD6-ABB8-4346-A178-F4CAA2527337}">
      <dgm:prSet/>
      <dgm:spPr/>
      <dgm:t>
        <a:bodyPr/>
        <a:lstStyle/>
        <a:p>
          <a:endParaRPr lang="en-US"/>
        </a:p>
      </dgm:t>
    </dgm:pt>
    <dgm:pt modelId="{78F9CA8E-1049-4874-B17C-6F8EEEA09F91}" type="sibTrans" cxnId="{2D97CBD6-ABB8-4346-A178-F4CAA2527337}">
      <dgm:prSet/>
      <dgm:spPr/>
      <dgm:t>
        <a:bodyPr/>
        <a:lstStyle/>
        <a:p>
          <a:endParaRPr lang="en-US"/>
        </a:p>
      </dgm:t>
    </dgm:pt>
    <dgm:pt modelId="{924A2402-988F-416F-AA15-3F8770B66E04}">
      <dgm:prSet/>
      <dgm:spPr/>
      <dgm:t>
        <a:bodyPr/>
        <a:lstStyle/>
        <a:p>
          <a:r>
            <a:rPr lang="en-GB" noProof="0" dirty="0"/>
            <a:t>What are necessary capacities to handle stakeholder engagement?</a:t>
          </a:r>
        </a:p>
      </dgm:t>
    </dgm:pt>
    <dgm:pt modelId="{A6859526-0E21-4FE5-93BB-A577421941DB}" type="parTrans" cxnId="{A90D4F8B-ECF2-4255-AAD0-BA36181821AB}">
      <dgm:prSet/>
      <dgm:spPr/>
      <dgm:t>
        <a:bodyPr/>
        <a:lstStyle/>
        <a:p>
          <a:endParaRPr lang="en-US"/>
        </a:p>
      </dgm:t>
    </dgm:pt>
    <dgm:pt modelId="{A09FC181-A4E5-4841-B6FC-4F719999EAED}" type="sibTrans" cxnId="{A90D4F8B-ECF2-4255-AAD0-BA36181821AB}">
      <dgm:prSet/>
      <dgm:spPr/>
      <dgm:t>
        <a:bodyPr/>
        <a:lstStyle/>
        <a:p>
          <a:endParaRPr lang="en-US"/>
        </a:p>
      </dgm:t>
    </dgm:pt>
    <dgm:pt modelId="{567B767E-7ED6-45CD-9208-2DF63EB47944}">
      <dgm:prSet/>
      <dgm:spPr/>
      <dgm:t>
        <a:bodyPr/>
        <a:lstStyle/>
        <a:p>
          <a:r>
            <a:rPr lang="en-GB" noProof="0" dirty="0"/>
            <a:t>What is the information you require from stakeholders?</a:t>
          </a:r>
        </a:p>
      </dgm:t>
    </dgm:pt>
    <dgm:pt modelId="{315CAAD9-9979-4F67-AFBE-E672B79D46F8}" type="parTrans" cxnId="{69BFCDDA-E8D5-4238-BAB1-798B15418187}">
      <dgm:prSet/>
      <dgm:spPr/>
      <dgm:t>
        <a:bodyPr/>
        <a:lstStyle/>
        <a:p>
          <a:endParaRPr lang="en-US"/>
        </a:p>
      </dgm:t>
    </dgm:pt>
    <dgm:pt modelId="{B30BCEC8-489E-4845-9536-27843D4D891D}" type="sibTrans" cxnId="{69BFCDDA-E8D5-4238-BAB1-798B15418187}">
      <dgm:prSet/>
      <dgm:spPr/>
      <dgm:t>
        <a:bodyPr/>
        <a:lstStyle/>
        <a:p>
          <a:endParaRPr lang="en-US"/>
        </a:p>
      </dgm:t>
    </dgm:pt>
    <dgm:pt modelId="{2F478B1D-4213-4EF9-B6DD-51B4EA218964}">
      <dgm:prSet/>
      <dgm:spPr/>
      <dgm:t>
        <a:bodyPr/>
        <a:lstStyle/>
        <a:p>
          <a:r>
            <a:rPr lang="en-GB" noProof="0" dirty="0"/>
            <a:t>Be precise, and target your efforts to get the required information</a:t>
          </a:r>
        </a:p>
      </dgm:t>
    </dgm:pt>
    <dgm:pt modelId="{1DDC83E5-953F-461D-A856-229B90D2B545}" type="parTrans" cxnId="{3469CDCD-638C-4F0B-8BBA-CB1ABE96FD67}">
      <dgm:prSet/>
      <dgm:spPr/>
      <dgm:t>
        <a:bodyPr/>
        <a:lstStyle/>
        <a:p>
          <a:endParaRPr lang="es-MX"/>
        </a:p>
      </dgm:t>
    </dgm:pt>
    <dgm:pt modelId="{CB9F8D5D-6324-4FF0-A52C-FCB9967E3BB9}" type="sibTrans" cxnId="{3469CDCD-638C-4F0B-8BBA-CB1ABE96FD67}">
      <dgm:prSet/>
      <dgm:spPr/>
      <dgm:t>
        <a:bodyPr/>
        <a:lstStyle/>
        <a:p>
          <a:endParaRPr lang="es-MX"/>
        </a:p>
      </dgm:t>
    </dgm:pt>
    <dgm:pt modelId="{4C5B4EF0-6C29-40A5-8658-D236F036C001}">
      <dgm:prSet/>
      <dgm:spPr/>
      <dgm:t>
        <a:bodyPr/>
        <a:lstStyle/>
        <a:p>
          <a:r>
            <a:rPr lang="en-GB" noProof="0" dirty="0"/>
            <a:t>What are the capacities in the administration to deal with stakeholder engagement and be consistent over time?</a:t>
          </a:r>
        </a:p>
      </dgm:t>
    </dgm:pt>
    <dgm:pt modelId="{DF572EFE-80B3-4585-B278-5F89CA6034F1}" type="parTrans" cxnId="{2C6C0AD3-A1EB-4E2F-85E3-8DFC88846671}">
      <dgm:prSet/>
      <dgm:spPr/>
      <dgm:t>
        <a:bodyPr/>
        <a:lstStyle/>
        <a:p>
          <a:endParaRPr lang="es-MX"/>
        </a:p>
      </dgm:t>
    </dgm:pt>
    <dgm:pt modelId="{508AE8B4-5072-4CCD-BE24-1FC7D44CA30B}" type="sibTrans" cxnId="{2C6C0AD3-A1EB-4E2F-85E3-8DFC88846671}">
      <dgm:prSet/>
      <dgm:spPr/>
      <dgm:t>
        <a:bodyPr/>
        <a:lstStyle/>
        <a:p>
          <a:endParaRPr lang="es-MX"/>
        </a:p>
      </dgm:t>
    </dgm:pt>
    <dgm:pt modelId="{61C4B555-B243-4A90-84EE-B4613BC32025}">
      <dgm:prSet/>
      <dgm:spPr/>
      <dgm:t>
        <a:bodyPr/>
        <a:lstStyle/>
        <a:p>
          <a:r>
            <a:rPr lang="en-GB" noProof="0" dirty="0"/>
            <a:t>What are the costs associated with the whole process?</a:t>
          </a:r>
        </a:p>
      </dgm:t>
    </dgm:pt>
    <dgm:pt modelId="{B3990A15-97D1-4B68-AF50-37A458A0552F}" type="parTrans" cxnId="{FD127E00-B1E2-4F07-9050-C8623B2328BB}">
      <dgm:prSet/>
      <dgm:spPr/>
      <dgm:t>
        <a:bodyPr/>
        <a:lstStyle/>
        <a:p>
          <a:endParaRPr lang="es-MX"/>
        </a:p>
      </dgm:t>
    </dgm:pt>
    <dgm:pt modelId="{A430722B-8658-4132-8FB3-BC755A81B8AE}" type="sibTrans" cxnId="{FD127E00-B1E2-4F07-9050-C8623B2328BB}">
      <dgm:prSet/>
      <dgm:spPr/>
      <dgm:t>
        <a:bodyPr/>
        <a:lstStyle/>
        <a:p>
          <a:endParaRPr lang="es-MX"/>
        </a:p>
      </dgm:t>
    </dgm:pt>
    <dgm:pt modelId="{D287EDFD-E416-4341-BED4-ECBFC84D2B4C}">
      <dgm:prSet/>
      <dgm:spPr/>
      <dgm:t>
        <a:bodyPr/>
        <a:lstStyle/>
        <a:p>
          <a:r>
            <a:rPr lang="en-GB" noProof="0" dirty="0"/>
            <a:t>Engagement takes time and resources for all participants</a:t>
          </a:r>
        </a:p>
      </dgm:t>
    </dgm:pt>
    <dgm:pt modelId="{39F29789-245C-428C-AB2B-48D5821F0C13}" type="parTrans" cxnId="{4A46AC86-3CA6-4B7C-BF48-519B73A620C1}">
      <dgm:prSet/>
      <dgm:spPr/>
      <dgm:t>
        <a:bodyPr/>
        <a:lstStyle/>
        <a:p>
          <a:endParaRPr lang="es-MX"/>
        </a:p>
      </dgm:t>
    </dgm:pt>
    <dgm:pt modelId="{E6EE5EB4-2297-4E0D-8E74-7FC5AFB7FF1E}" type="sibTrans" cxnId="{4A46AC86-3CA6-4B7C-BF48-519B73A620C1}">
      <dgm:prSet/>
      <dgm:spPr/>
      <dgm:t>
        <a:bodyPr/>
        <a:lstStyle/>
        <a:p>
          <a:endParaRPr lang="es-MX"/>
        </a:p>
      </dgm:t>
    </dgm:pt>
    <dgm:pt modelId="{96E0CA82-EC0D-4655-ACE5-5766006985C2}">
      <dgm:prSet/>
      <dgm:spPr/>
      <dgm:t>
        <a:bodyPr/>
        <a:lstStyle/>
        <a:p>
          <a:r>
            <a:rPr lang="en-GB" noProof="0" dirty="0"/>
            <a:t>How to handle influence?</a:t>
          </a:r>
        </a:p>
      </dgm:t>
    </dgm:pt>
    <dgm:pt modelId="{92091E2F-1FE4-49D3-AF9C-9EBABB01A6A0}" type="parTrans" cxnId="{2ABD27D7-D58E-4A86-95CE-C9C3E0CA1F43}">
      <dgm:prSet/>
      <dgm:spPr/>
      <dgm:t>
        <a:bodyPr/>
        <a:lstStyle/>
        <a:p>
          <a:endParaRPr lang="es-MX"/>
        </a:p>
      </dgm:t>
    </dgm:pt>
    <dgm:pt modelId="{C6212C8E-50B7-469B-B193-4310D6E809FB}" type="sibTrans" cxnId="{2ABD27D7-D58E-4A86-95CE-C9C3E0CA1F43}">
      <dgm:prSet/>
      <dgm:spPr/>
      <dgm:t>
        <a:bodyPr/>
        <a:lstStyle/>
        <a:p>
          <a:endParaRPr lang="es-MX"/>
        </a:p>
      </dgm:t>
    </dgm:pt>
    <dgm:pt modelId="{B9749F62-2A75-4F79-B8BF-19B6BA522EC5}">
      <dgm:prSet/>
      <dgm:spPr/>
      <dgm:t>
        <a:bodyPr/>
        <a:lstStyle/>
        <a:p>
          <a:r>
            <a:rPr lang="en-US" dirty="0"/>
            <a:t>Stakeholders would like to influence decision-making, you need to handle that carefully</a:t>
          </a:r>
        </a:p>
      </dgm:t>
    </dgm:pt>
    <dgm:pt modelId="{6BFC8F8D-ED67-4BB1-B2BC-2897835F8F9E}" type="parTrans" cxnId="{7A647F5B-9EAB-435D-9CC0-168C4DDDFD19}">
      <dgm:prSet/>
      <dgm:spPr/>
      <dgm:t>
        <a:bodyPr/>
        <a:lstStyle/>
        <a:p>
          <a:endParaRPr lang="es-MX"/>
        </a:p>
      </dgm:t>
    </dgm:pt>
    <dgm:pt modelId="{1C7087C7-97DE-4027-A35C-4CC3F7CDF380}" type="sibTrans" cxnId="{7A647F5B-9EAB-435D-9CC0-168C4DDDFD19}">
      <dgm:prSet/>
      <dgm:spPr/>
      <dgm:t>
        <a:bodyPr/>
        <a:lstStyle/>
        <a:p>
          <a:endParaRPr lang="es-MX"/>
        </a:p>
      </dgm:t>
    </dgm:pt>
    <dgm:pt modelId="{DC00C192-6AE6-4F67-AA97-61A12B601D06}">
      <dgm:prSet/>
      <dgm:spPr/>
      <dgm:t>
        <a:bodyPr/>
        <a:lstStyle/>
        <a:p>
          <a:r>
            <a:rPr lang="en-GB" noProof="0" dirty="0"/>
            <a:t>Avoid consultation fatigue</a:t>
          </a:r>
        </a:p>
      </dgm:t>
    </dgm:pt>
    <dgm:pt modelId="{092042D7-091C-4620-8347-7CE44100BD04}" type="parTrans" cxnId="{2A48CAEB-50EC-40E2-9DB2-82F46194B16F}">
      <dgm:prSet/>
      <dgm:spPr/>
      <dgm:t>
        <a:bodyPr/>
        <a:lstStyle/>
        <a:p>
          <a:endParaRPr lang="es-MX"/>
        </a:p>
      </dgm:t>
    </dgm:pt>
    <dgm:pt modelId="{2263C3E7-4DC7-4F6C-9E50-DA51FD8429FB}" type="sibTrans" cxnId="{2A48CAEB-50EC-40E2-9DB2-82F46194B16F}">
      <dgm:prSet/>
      <dgm:spPr/>
      <dgm:t>
        <a:bodyPr/>
        <a:lstStyle/>
        <a:p>
          <a:endParaRPr lang="es-MX"/>
        </a:p>
      </dgm:t>
    </dgm:pt>
    <dgm:pt modelId="{9F670A09-EE6C-44E4-9844-2548510D4D14}" type="pres">
      <dgm:prSet presAssocID="{A76A47CB-CC8E-47DF-AD2D-9B6006EB1A8D}" presName="Name0" presStyleCnt="0">
        <dgm:presLayoutVars>
          <dgm:dir/>
          <dgm:animLvl val="lvl"/>
          <dgm:resizeHandles val="exact"/>
        </dgm:presLayoutVars>
      </dgm:prSet>
      <dgm:spPr/>
    </dgm:pt>
    <dgm:pt modelId="{AB8CA324-9AF7-4BBA-8A01-49BF2CB6E70A}" type="pres">
      <dgm:prSet presAssocID="{23231782-AFFC-4531-B087-3A640A4E4180}" presName="linNode" presStyleCnt="0"/>
      <dgm:spPr/>
    </dgm:pt>
    <dgm:pt modelId="{721E6055-A70C-45BF-9E6D-FCEB19BE6C9A}" type="pres">
      <dgm:prSet presAssocID="{23231782-AFFC-4531-B087-3A640A4E4180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EF4394D7-9C9B-4241-A158-A15B24512153}" type="pres">
      <dgm:prSet presAssocID="{23231782-AFFC-4531-B087-3A640A4E4180}" presName="descendantText" presStyleLbl="alignAccFollowNode1" presStyleIdx="0" presStyleCnt="5">
        <dgm:presLayoutVars>
          <dgm:bulletEnabled val="1"/>
        </dgm:presLayoutVars>
      </dgm:prSet>
      <dgm:spPr/>
    </dgm:pt>
    <dgm:pt modelId="{7DFDB70F-BCC3-4531-B820-964DD5F89070}" type="pres">
      <dgm:prSet presAssocID="{464E97C5-070C-4087-91F1-BAC49C899056}" presName="sp" presStyleCnt="0"/>
      <dgm:spPr/>
    </dgm:pt>
    <dgm:pt modelId="{439EA01E-B65E-4DE2-80E7-4BAC7CCCC401}" type="pres">
      <dgm:prSet presAssocID="{924A2402-988F-416F-AA15-3F8770B66E04}" presName="linNode" presStyleCnt="0"/>
      <dgm:spPr/>
    </dgm:pt>
    <dgm:pt modelId="{5D56FD66-4348-4C08-819D-6D1BC1A78B96}" type="pres">
      <dgm:prSet presAssocID="{924A2402-988F-416F-AA15-3F8770B66E04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8D65B903-C284-4F36-B804-EC3B432E120B}" type="pres">
      <dgm:prSet presAssocID="{924A2402-988F-416F-AA15-3F8770B66E04}" presName="descendantText" presStyleLbl="alignAccFollowNode1" presStyleIdx="1" presStyleCnt="5">
        <dgm:presLayoutVars>
          <dgm:bulletEnabled val="1"/>
        </dgm:presLayoutVars>
      </dgm:prSet>
      <dgm:spPr/>
    </dgm:pt>
    <dgm:pt modelId="{94A4C32F-8133-4291-A6BD-0C4BFB141AA4}" type="pres">
      <dgm:prSet presAssocID="{A09FC181-A4E5-4841-B6FC-4F719999EAED}" presName="sp" presStyleCnt="0"/>
      <dgm:spPr/>
    </dgm:pt>
    <dgm:pt modelId="{099FD22B-B9EE-4D35-8BA6-6C153BAA44B9}" type="pres">
      <dgm:prSet presAssocID="{567B767E-7ED6-45CD-9208-2DF63EB47944}" presName="linNode" presStyleCnt="0"/>
      <dgm:spPr/>
    </dgm:pt>
    <dgm:pt modelId="{774BBCE5-D5C6-458D-9E86-2758AD29BBE9}" type="pres">
      <dgm:prSet presAssocID="{567B767E-7ED6-45CD-9208-2DF63EB47944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24518AE8-AC73-45B0-9E79-D90BC0609144}" type="pres">
      <dgm:prSet presAssocID="{567B767E-7ED6-45CD-9208-2DF63EB47944}" presName="descendantText" presStyleLbl="alignAccFollowNode1" presStyleIdx="2" presStyleCnt="5">
        <dgm:presLayoutVars>
          <dgm:bulletEnabled val="1"/>
        </dgm:presLayoutVars>
      </dgm:prSet>
      <dgm:spPr/>
    </dgm:pt>
    <dgm:pt modelId="{516CAD82-EFAA-44ED-9552-BC65448AC1A5}" type="pres">
      <dgm:prSet presAssocID="{B30BCEC8-489E-4845-9536-27843D4D891D}" presName="sp" presStyleCnt="0"/>
      <dgm:spPr/>
    </dgm:pt>
    <dgm:pt modelId="{78FFAC12-3AF7-4B6B-B91E-824042B53DE3}" type="pres">
      <dgm:prSet presAssocID="{61C4B555-B243-4A90-84EE-B4613BC32025}" presName="linNode" presStyleCnt="0"/>
      <dgm:spPr/>
    </dgm:pt>
    <dgm:pt modelId="{89BE4F92-7A6E-4B11-B0A6-3146BF2873B2}" type="pres">
      <dgm:prSet presAssocID="{61C4B555-B243-4A90-84EE-B4613BC32025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ED8C89CA-5216-4683-849C-267732A1859E}" type="pres">
      <dgm:prSet presAssocID="{61C4B555-B243-4A90-84EE-B4613BC32025}" presName="descendantText" presStyleLbl="alignAccFollowNode1" presStyleIdx="3" presStyleCnt="5">
        <dgm:presLayoutVars>
          <dgm:bulletEnabled val="1"/>
        </dgm:presLayoutVars>
      </dgm:prSet>
      <dgm:spPr/>
    </dgm:pt>
    <dgm:pt modelId="{4D62C7E4-A195-4100-A0D9-E36B06EB6ABA}" type="pres">
      <dgm:prSet presAssocID="{A430722B-8658-4132-8FB3-BC755A81B8AE}" presName="sp" presStyleCnt="0"/>
      <dgm:spPr/>
    </dgm:pt>
    <dgm:pt modelId="{ECEF1D29-61AE-450D-AB43-44777C8A5149}" type="pres">
      <dgm:prSet presAssocID="{96E0CA82-EC0D-4655-ACE5-5766006985C2}" presName="linNode" presStyleCnt="0"/>
      <dgm:spPr/>
    </dgm:pt>
    <dgm:pt modelId="{F7C57C41-A373-4AA1-8B15-50E924552584}" type="pres">
      <dgm:prSet presAssocID="{96E0CA82-EC0D-4655-ACE5-5766006985C2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0455F873-17B8-4C29-AB33-7E50C4194F0D}" type="pres">
      <dgm:prSet presAssocID="{96E0CA82-EC0D-4655-ACE5-5766006985C2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FD127E00-B1E2-4F07-9050-C8623B2328BB}" srcId="{A76A47CB-CC8E-47DF-AD2D-9B6006EB1A8D}" destId="{61C4B555-B243-4A90-84EE-B4613BC32025}" srcOrd="3" destOrd="0" parTransId="{B3990A15-97D1-4B68-AF50-37A458A0552F}" sibTransId="{A430722B-8658-4132-8FB3-BC755A81B8AE}"/>
    <dgm:cxn modelId="{D7962F24-5834-454A-93F2-046749877CED}" type="presOf" srcId="{567B767E-7ED6-45CD-9208-2DF63EB47944}" destId="{774BBCE5-D5C6-458D-9E86-2758AD29BBE9}" srcOrd="0" destOrd="0" presId="urn:microsoft.com/office/officeart/2005/8/layout/vList5"/>
    <dgm:cxn modelId="{A54F823E-D0F9-4745-AAA3-37CC7658D835}" type="presOf" srcId="{A76A47CB-CC8E-47DF-AD2D-9B6006EB1A8D}" destId="{9F670A09-EE6C-44E4-9844-2548510D4D14}" srcOrd="0" destOrd="0" presId="urn:microsoft.com/office/officeart/2005/8/layout/vList5"/>
    <dgm:cxn modelId="{78620440-F427-4615-AE53-70B7998F19E9}" type="presOf" srcId="{4C5B4EF0-6C29-40A5-8658-D236F036C001}" destId="{8D65B903-C284-4F36-B804-EC3B432E120B}" srcOrd="0" destOrd="0" presId="urn:microsoft.com/office/officeart/2005/8/layout/vList5"/>
    <dgm:cxn modelId="{7A647F5B-9EAB-435D-9CC0-168C4DDDFD19}" srcId="{96E0CA82-EC0D-4655-ACE5-5766006985C2}" destId="{B9749F62-2A75-4F79-B8BF-19B6BA522EC5}" srcOrd="0" destOrd="0" parTransId="{6BFC8F8D-ED67-4BB1-B2BC-2897835F8F9E}" sibTransId="{1C7087C7-97DE-4027-A35C-4CC3F7CDF380}"/>
    <dgm:cxn modelId="{F7DF865B-EA57-4E12-B09B-05E05DE49EF0}" type="presOf" srcId="{23231782-AFFC-4531-B087-3A640A4E4180}" destId="{721E6055-A70C-45BF-9E6D-FCEB19BE6C9A}" srcOrd="0" destOrd="0" presId="urn:microsoft.com/office/officeart/2005/8/layout/vList5"/>
    <dgm:cxn modelId="{0037EE44-9691-4B6E-9CA2-938F489DAD65}" type="presOf" srcId="{B9749F62-2A75-4F79-B8BF-19B6BA522EC5}" destId="{0455F873-17B8-4C29-AB33-7E50C4194F0D}" srcOrd="0" destOrd="0" presId="urn:microsoft.com/office/officeart/2005/8/layout/vList5"/>
    <dgm:cxn modelId="{ED733146-AFA4-4458-99AB-A1FC4F18BBB0}" type="presOf" srcId="{2F478B1D-4213-4EF9-B6DD-51B4EA218964}" destId="{24518AE8-AC73-45B0-9E79-D90BC0609144}" srcOrd="0" destOrd="0" presId="urn:microsoft.com/office/officeart/2005/8/layout/vList5"/>
    <dgm:cxn modelId="{CDBF9D74-1678-4B8B-B515-9695A0E536C8}" type="presOf" srcId="{70DE5C88-4240-40CA-9798-4187B0DE7404}" destId="{EF4394D7-9C9B-4241-A158-A15B24512153}" srcOrd="0" destOrd="0" presId="urn:microsoft.com/office/officeart/2005/8/layout/vList5"/>
    <dgm:cxn modelId="{9FD3EE85-4FAE-4DB4-91F8-CE05979FF625}" type="presOf" srcId="{D287EDFD-E416-4341-BED4-ECBFC84D2B4C}" destId="{ED8C89CA-5216-4683-849C-267732A1859E}" srcOrd="0" destOrd="0" presId="urn:microsoft.com/office/officeart/2005/8/layout/vList5"/>
    <dgm:cxn modelId="{4A46AC86-3CA6-4B7C-BF48-519B73A620C1}" srcId="{61C4B555-B243-4A90-84EE-B4613BC32025}" destId="{D287EDFD-E416-4341-BED4-ECBFC84D2B4C}" srcOrd="0" destOrd="0" parTransId="{39F29789-245C-428C-AB2B-48D5821F0C13}" sibTransId="{E6EE5EB4-2297-4E0D-8E74-7FC5AFB7FF1E}"/>
    <dgm:cxn modelId="{A90D4F8B-ECF2-4255-AAD0-BA36181821AB}" srcId="{A76A47CB-CC8E-47DF-AD2D-9B6006EB1A8D}" destId="{924A2402-988F-416F-AA15-3F8770B66E04}" srcOrd="1" destOrd="0" parTransId="{A6859526-0E21-4FE5-93BB-A577421941DB}" sibTransId="{A09FC181-A4E5-4841-B6FC-4F719999EAED}"/>
    <dgm:cxn modelId="{E8D4BF90-8DCF-411F-86E3-07393EF37ACB}" type="presOf" srcId="{61C4B555-B243-4A90-84EE-B4613BC32025}" destId="{89BE4F92-7A6E-4B11-B0A6-3146BF2873B2}" srcOrd="0" destOrd="0" presId="urn:microsoft.com/office/officeart/2005/8/layout/vList5"/>
    <dgm:cxn modelId="{1FAB7DBB-0914-4042-93D2-8CE493C99D90}" type="presOf" srcId="{DC00C192-6AE6-4F67-AA97-61A12B601D06}" destId="{24518AE8-AC73-45B0-9E79-D90BC0609144}" srcOrd="0" destOrd="1" presId="urn:microsoft.com/office/officeart/2005/8/layout/vList5"/>
    <dgm:cxn modelId="{48B03CC7-FD5C-46E9-87A3-0E2B3C9C512C}" type="presOf" srcId="{96E0CA82-EC0D-4655-ACE5-5766006985C2}" destId="{F7C57C41-A373-4AA1-8B15-50E924552584}" srcOrd="0" destOrd="0" presId="urn:microsoft.com/office/officeart/2005/8/layout/vList5"/>
    <dgm:cxn modelId="{3469CDCD-638C-4F0B-8BBA-CB1ABE96FD67}" srcId="{567B767E-7ED6-45CD-9208-2DF63EB47944}" destId="{2F478B1D-4213-4EF9-B6DD-51B4EA218964}" srcOrd="0" destOrd="0" parTransId="{1DDC83E5-953F-461D-A856-229B90D2B545}" sibTransId="{CB9F8D5D-6324-4FF0-A52C-FCB9967E3BB9}"/>
    <dgm:cxn modelId="{2C6C0AD3-A1EB-4E2F-85E3-8DFC88846671}" srcId="{924A2402-988F-416F-AA15-3F8770B66E04}" destId="{4C5B4EF0-6C29-40A5-8658-D236F036C001}" srcOrd="0" destOrd="0" parTransId="{DF572EFE-80B3-4585-B278-5F89CA6034F1}" sibTransId="{508AE8B4-5072-4CCD-BE24-1FC7D44CA30B}"/>
    <dgm:cxn modelId="{1A0ED8D4-3BCF-4E73-B626-24364D4B8353}" type="presOf" srcId="{924A2402-988F-416F-AA15-3F8770B66E04}" destId="{5D56FD66-4348-4C08-819D-6D1BC1A78B96}" srcOrd="0" destOrd="0" presId="urn:microsoft.com/office/officeart/2005/8/layout/vList5"/>
    <dgm:cxn modelId="{2D97CBD6-ABB8-4346-A178-F4CAA2527337}" srcId="{23231782-AFFC-4531-B087-3A640A4E4180}" destId="{70DE5C88-4240-40CA-9798-4187B0DE7404}" srcOrd="0" destOrd="0" parTransId="{74900FD8-3A8D-46D5-BD0B-77498F2CF6F3}" sibTransId="{78F9CA8E-1049-4874-B17C-6F8EEEA09F91}"/>
    <dgm:cxn modelId="{2ABD27D7-D58E-4A86-95CE-C9C3E0CA1F43}" srcId="{A76A47CB-CC8E-47DF-AD2D-9B6006EB1A8D}" destId="{96E0CA82-EC0D-4655-ACE5-5766006985C2}" srcOrd="4" destOrd="0" parTransId="{92091E2F-1FE4-49D3-AF9C-9EBABB01A6A0}" sibTransId="{C6212C8E-50B7-469B-B193-4310D6E809FB}"/>
    <dgm:cxn modelId="{69BFCDDA-E8D5-4238-BAB1-798B15418187}" srcId="{A76A47CB-CC8E-47DF-AD2D-9B6006EB1A8D}" destId="{567B767E-7ED6-45CD-9208-2DF63EB47944}" srcOrd="2" destOrd="0" parTransId="{315CAAD9-9979-4F67-AFBE-E672B79D46F8}" sibTransId="{B30BCEC8-489E-4845-9536-27843D4D891D}"/>
    <dgm:cxn modelId="{9702CADE-1A98-4052-86F3-D5FAC1EDBB5F}" srcId="{A76A47CB-CC8E-47DF-AD2D-9B6006EB1A8D}" destId="{23231782-AFFC-4531-B087-3A640A4E4180}" srcOrd="0" destOrd="0" parTransId="{5084598B-21EC-45CA-B2D5-AF423FCBF42B}" sibTransId="{464E97C5-070C-4087-91F1-BAC49C899056}"/>
    <dgm:cxn modelId="{2A48CAEB-50EC-40E2-9DB2-82F46194B16F}" srcId="{567B767E-7ED6-45CD-9208-2DF63EB47944}" destId="{DC00C192-6AE6-4F67-AA97-61A12B601D06}" srcOrd="1" destOrd="0" parTransId="{092042D7-091C-4620-8347-7CE44100BD04}" sibTransId="{2263C3E7-4DC7-4F6C-9E50-DA51FD8429FB}"/>
    <dgm:cxn modelId="{3814679F-82EA-4CF4-A707-A083CA17817F}" type="presParOf" srcId="{9F670A09-EE6C-44E4-9844-2548510D4D14}" destId="{AB8CA324-9AF7-4BBA-8A01-49BF2CB6E70A}" srcOrd="0" destOrd="0" presId="urn:microsoft.com/office/officeart/2005/8/layout/vList5"/>
    <dgm:cxn modelId="{B0EC8691-C797-4DB8-AC44-0FF72C432B5B}" type="presParOf" srcId="{AB8CA324-9AF7-4BBA-8A01-49BF2CB6E70A}" destId="{721E6055-A70C-45BF-9E6D-FCEB19BE6C9A}" srcOrd="0" destOrd="0" presId="urn:microsoft.com/office/officeart/2005/8/layout/vList5"/>
    <dgm:cxn modelId="{FF8EEF94-3A53-434F-8AEB-F8CCADC7A931}" type="presParOf" srcId="{AB8CA324-9AF7-4BBA-8A01-49BF2CB6E70A}" destId="{EF4394D7-9C9B-4241-A158-A15B24512153}" srcOrd="1" destOrd="0" presId="urn:microsoft.com/office/officeart/2005/8/layout/vList5"/>
    <dgm:cxn modelId="{F78BD477-ECC4-4129-BF84-154F4BE4D8F9}" type="presParOf" srcId="{9F670A09-EE6C-44E4-9844-2548510D4D14}" destId="{7DFDB70F-BCC3-4531-B820-964DD5F89070}" srcOrd="1" destOrd="0" presId="urn:microsoft.com/office/officeart/2005/8/layout/vList5"/>
    <dgm:cxn modelId="{1EBE87B2-9BDE-4D35-92BA-6153DC9F1649}" type="presParOf" srcId="{9F670A09-EE6C-44E4-9844-2548510D4D14}" destId="{439EA01E-B65E-4DE2-80E7-4BAC7CCCC401}" srcOrd="2" destOrd="0" presId="urn:microsoft.com/office/officeart/2005/8/layout/vList5"/>
    <dgm:cxn modelId="{42AB0AEE-E017-4176-86E8-5BB3D75B2FF2}" type="presParOf" srcId="{439EA01E-B65E-4DE2-80E7-4BAC7CCCC401}" destId="{5D56FD66-4348-4C08-819D-6D1BC1A78B96}" srcOrd="0" destOrd="0" presId="urn:microsoft.com/office/officeart/2005/8/layout/vList5"/>
    <dgm:cxn modelId="{A1D37360-E140-4A04-80CD-2454B73A0157}" type="presParOf" srcId="{439EA01E-B65E-4DE2-80E7-4BAC7CCCC401}" destId="{8D65B903-C284-4F36-B804-EC3B432E120B}" srcOrd="1" destOrd="0" presId="urn:microsoft.com/office/officeart/2005/8/layout/vList5"/>
    <dgm:cxn modelId="{0CB9C352-2780-4D8C-81BB-0CCC204DF296}" type="presParOf" srcId="{9F670A09-EE6C-44E4-9844-2548510D4D14}" destId="{94A4C32F-8133-4291-A6BD-0C4BFB141AA4}" srcOrd="3" destOrd="0" presId="urn:microsoft.com/office/officeart/2005/8/layout/vList5"/>
    <dgm:cxn modelId="{BAB4462B-85E6-47CD-BDD6-A06DC7AEE61F}" type="presParOf" srcId="{9F670A09-EE6C-44E4-9844-2548510D4D14}" destId="{099FD22B-B9EE-4D35-8BA6-6C153BAA44B9}" srcOrd="4" destOrd="0" presId="urn:microsoft.com/office/officeart/2005/8/layout/vList5"/>
    <dgm:cxn modelId="{1BAE117E-B416-4092-A54E-59CBCEE054DB}" type="presParOf" srcId="{099FD22B-B9EE-4D35-8BA6-6C153BAA44B9}" destId="{774BBCE5-D5C6-458D-9E86-2758AD29BBE9}" srcOrd="0" destOrd="0" presId="urn:microsoft.com/office/officeart/2005/8/layout/vList5"/>
    <dgm:cxn modelId="{D4ECD131-7709-4623-A546-03FC493935FF}" type="presParOf" srcId="{099FD22B-B9EE-4D35-8BA6-6C153BAA44B9}" destId="{24518AE8-AC73-45B0-9E79-D90BC0609144}" srcOrd="1" destOrd="0" presId="urn:microsoft.com/office/officeart/2005/8/layout/vList5"/>
    <dgm:cxn modelId="{85C45022-021D-4FEA-B5FA-A745B044D2D1}" type="presParOf" srcId="{9F670A09-EE6C-44E4-9844-2548510D4D14}" destId="{516CAD82-EFAA-44ED-9552-BC65448AC1A5}" srcOrd="5" destOrd="0" presId="urn:microsoft.com/office/officeart/2005/8/layout/vList5"/>
    <dgm:cxn modelId="{9E1DD6E3-1FF4-4032-A564-34446F48506C}" type="presParOf" srcId="{9F670A09-EE6C-44E4-9844-2548510D4D14}" destId="{78FFAC12-3AF7-4B6B-B91E-824042B53DE3}" srcOrd="6" destOrd="0" presId="urn:microsoft.com/office/officeart/2005/8/layout/vList5"/>
    <dgm:cxn modelId="{35F35AE4-3992-4B28-8EBE-AFC1581CA6A5}" type="presParOf" srcId="{78FFAC12-3AF7-4B6B-B91E-824042B53DE3}" destId="{89BE4F92-7A6E-4B11-B0A6-3146BF2873B2}" srcOrd="0" destOrd="0" presId="urn:microsoft.com/office/officeart/2005/8/layout/vList5"/>
    <dgm:cxn modelId="{4B59587D-C94C-4406-9FE2-1D9996EA86C7}" type="presParOf" srcId="{78FFAC12-3AF7-4B6B-B91E-824042B53DE3}" destId="{ED8C89CA-5216-4683-849C-267732A1859E}" srcOrd="1" destOrd="0" presId="urn:microsoft.com/office/officeart/2005/8/layout/vList5"/>
    <dgm:cxn modelId="{6AD8FAF7-E77D-4549-8342-4988DADC7D2C}" type="presParOf" srcId="{9F670A09-EE6C-44E4-9844-2548510D4D14}" destId="{4D62C7E4-A195-4100-A0D9-E36B06EB6ABA}" srcOrd="7" destOrd="0" presId="urn:microsoft.com/office/officeart/2005/8/layout/vList5"/>
    <dgm:cxn modelId="{7B679DA3-B326-4B99-B7BD-9F4935A730F7}" type="presParOf" srcId="{9F670A09-EE6C-44E4-9844-2548510D4D14}" destId="{ECEF1D29-61AE-450D-AB43-44777C8A5149}" srcOrd="8" destOrd="0" presId="urn:microsoft.com/office/officeart/2005/8/layout/vList5"/>
    <dgm:cxn modelId="{04687038-7BAF-4798-8008-2BCA2B5C65A9}" type="presParOf" srcId="{ECEF1D29-61AE-450D-AB43-44777C8A5149}" destId="{F7C57C41-A373-4AA1-8B15-50E924552584}" srcOrd="0" destOrd="0" presId="urn:microsoft.com/office/officeart/2005/8/layout/vList5"/>
    <dgm:cxn modelId="{4FD12EB1-4DFC-492F-ACC0-C04735D4C84E}" type="presParOf" srcId="{ECEF1D29-61AE-450D-AB43-44777C8A5149}" destId="{0455F873-17B8-4C29-AB33-7E50C4194F0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A2E2E9-59A4-49EB-87BE-E57B4F4A7AC0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E8612A-3BA6-4829-B67B-F9D13B2BF60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Identifying</a:t>
          </a:r>
        </a:p>
      </dgm:t>
    </dgm:pt>
    <dgm:pt modelId="{FC6A7E4D-2B38-4CE0-B4FC-88DA9AC8D055}" type="parTrans" cxnId="{12A5A13C-3E9C-4D86-92CA-8963CE90CC7C}">
      <dgm:prSet/>
      <dgm:spPr/>
      <dgm:t>
        <a:bodyPr/>
        <a:lstStyle/>
        <a:p>
          <a:endParaRPr lang="en-US"/>
        </a:p>
      </dgm:t>
    </dgm:pt>
    <dgm:pt modelId="{11186DCC-FCCC-480D-A439-62A7B1647910}" type="sibTrans" cxnId="{12A5A13C-3E9C-4D86-92CA-8963CE90CC7C}">
      <dgm:prSet/>
      <dgm:spPr/>
      <dgm:t>
        <a:bodyPr/>
        <a:lstStyle/>
        <a:p>
          <a:endParaRPr lang="en-US"/>
        </a:p>
      </dgm:t>
    </dgm:pt>
    <dgm:pt modelId="{07F9CF69-04ED-464F-8D55-CD612230E3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problem to be solved and what government wants to achieve (objectives)</a:t>
          </a:r>
        </a:p>
      </dgm:t>
    </dgm:pt>
    <dgm:pt modelId="{29DE0F8F-4FB5-4839-9C96-12770FA4E1D6}" type="parTrans" cxnId="{11B10C0B-2DA7-4CC5-804A-ECB8C7284F78}">
      <dgm:prSet/>
      <dgm:spPr/>
      <dgm:t>
        <a:bodyPr/>
        <a:lstStyle/>
        <a:p>
          <a:endParaRPr lang="en-US"/>
        </a:p>
      </dgm:t>
    </dgm:pt>
    <dgm:pt modelId="{2A0FE188-BFB3-414A-85E2-E8C2C006E063}" type="sibTrans" cxnId="{11B10C0B-2DA7-4CC5-804A-ECB8C7284F78}">
      <dgm:prSet/>
      <dgm:spPr/>
      <dgm:t>
        <a:bodyPr/>
        <a:lstStyle/>
        <a:p>
          <a:endParaRPr lang="en-US"/>
        </a:p>
      </dgm:t>
    </dgm:pt>
    <dgm:pt modelId="{CFFFC271-048E-4464-9FA0-E74DBE274A7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Looking</a:t>
          </a:r>
        </a:p>
      </dgm:t>
    </dgm:pt>
    <dgm:pt modelId="{D444CBE0-441F-43BB-A101-9F44CA5DF2AF}" type="parTrans" cxnId="{DA931999-7B9A-462F-8986-7B9F845F3E9B}">
      <dgm:prSet/>
      <dgm:spPr/>
      <dgm:t>
        <a:bodyPr/>
        <a:lstStyle/>
        <a:p>
          <a:endParaRPr lang="en-US"/>
        </a:p>
      </dgm:t>
    </dgm:pt>
    <dgm:pt modelId="{100CDA81-A1F5-446E-BC15-4E0A5E5A920F}" type="sibTrans" cxnId="{DA931999-7B9A-462F-8986-7B9F845F3E9B}">
      <dgm:prSet/>
      <dgm:spPr/>
      <dgm:t>
        <a:bodyPr/>
        <a:lstStyle/>
        <a:p>
          <a:endParaRPr lang="en-US"/>
        </a:p>
      </dgm:t>
    </dgm:pt>
    <dgm:pt modelId="{AAB3011B-19DB-49E0-8C7A-83246B43EE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For options to solve the problem</a:t>
          </a:r>
        </a:p>
      </dgm:t>
    </dgm:pt>
    <dgm:pt modelId="{A4F18A97-B402-4CA7-8430-408BDF644CF7}" type="parTrans" cxnId="{C7E3C3EB-9743-4F8C-ADAB-A8A47D31CAFD}">
      <dgm:prSet/>
      <dgm:spPr/>
      <dgm:t>
        <a:bodyPr/>
        <a:lstStyle/>
        <a:p>
          <a:endParaRPr lang="en-US"/>
        </a:p>
      </dgm:t>
    </dgm:pt>
    <dgm:pt modelId="{4EC993CD-4B11-49F6-BEC3-90C7B820D726}" type="sibTrans" cxnId="{C7E3C3EB-9743-4F8C-ADAB-A8A47D31CAFD}">
      <dgm:prSet/>
      <dgm:spPr/>
      <dgm:t>
        <a:bodyPr/>
        <a:lstStyle/>
        <a:p>
          <a:endParaRPr lang="en-US"/>
        </a:p>
      </dgm:t>
    </dgm:pt>
    <dgm:pt modelId="{39ECF9C2-4DDA-4A90-82B3-14C19C40027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Analyzing</a:t>
          </a:r>
        </a:p>
      </dgm:t>
    </dgm:pt>
    <dgm:pt modelId="{93705781-AF76-4D63-A247-D1BC16397853}" type="parTrans" cxnId="{BD8B7C03-5E23-4141-9B59-0A9571723850}">
      <dgm:prSet/>
      <dgm:spPr/>
      <dgm:t>
        <a:bodyPr/>
        <a:lstStyle/>
        <a:p>
          <a:endParaRPr lang="en-US"/>
        </a:p>
      </dgm:t>
    </dgm:pt>
    <dgm:pt modelId="{D9D0BBE3-0C13-49EA-AB16-2E71ACFC4659}" type="sibTrans" cxnId="{BD8B7C03-5E23-4141-9B59-0A9571723850}">
      <dgm:prSet/>
      <dgm:spPr/>
      <dgm:t>
        <a:bodyPr/>
        <a:lstStyle/>
        <a:p>
          <a:endParaRPr lang="en-US"/>
        </a:p>
      </dgm:t>
    </dgm:pt>
    <dgm:pt modelId="{BEC730B0-86AB-4477-9847-3393F6826B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impacts of the problem on stakeholders</a:t>
          </a:r>
        </a:p>
      </dgm:t>
    </dgm:pt>
    <dgm:pt modelId="{FB0EF2FD-9355-4BBB-9A2D-5A5983520AA9}" type="parTrans" cxnId="{25B596C7-75E5-4ED8-A6CB-833A1255C601}">
      <dgm:prSet/>
      <dgm:spPr/>
      <dgm:t>
        <a:bodyPr/>
        <a:lstStyle/>
        <a:p>
          <a:endParaRPr lang="en-US"/>
        </a:p>
      </dgm:t>
    </dgm:pt>
    <dgm:pt modelId="{C9478C08-6167-4CC2-A580-9E899D940CD9}" type="sibTrans" cxnId="{25B596C7-75E5-4ED8-A6CB-833A1255C601}">
      <dgm:prSet/>
      <dgm:spPr/>
      <dgm:t>
        <a:bodyPr/>
        <a:lstStyle/>
        <a:p>
          <a:endParaRPr lang="en-US"/>
        </a:p>
      </dgm:t>
    </dgm:pt>
    <dgm:pt modelId="{D9FF4EF5-49B9-410C-9EE8-9AB06A51A90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Taking</a:t>
          </a:r>
        </a:p>
      </dgm:t>
    </dgm:pt>
    <dgm:pt modelId="{D69B9A2E-D63A-4653-A0AF-04268AD1BAA5}" type="parTrans" cxnId="{065A71DD-75AB-4444-AC72-1D727FD2890C}">
      <dgm:prSet/>
      <dgm:spPr/>
      <dgm:t>
        <a:bodyPr/>
        <a:lstStyle/>
        <a:p>
          <a:endParaRPr lang="en-US"/>
        </a:p>
      </dgm:t>
    </dgm:pt>
    <dgm:pt modelId="{3A260ED6-5533-4534-A76F-F50ABE650DA5}" type="sibTrans" cxnId="{065A71DD-75AB-4444-AC72-1D727FD2890C}">
      <dgm:prSet/>
      <dgm:spPr/>
      <dgm:t>
        <a:bodyPr/>
        <a:lstStyle/>
        <a:p>
          <a:endParaRPr lang="en-US"/>
        </a:p>
      </dgm:t>
    </dgm:pt>
    <dgm:pt modelId="{E1A83000-019D-47F8-8660-E4AC39881C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Decision on how to address the problem and how to implement the solution</a:t>
          </a:r>
        </a:p>
      </dgm:t>
    </dgm:pt>
    <dgm:pt modelId="{04666A39-B420-41B0-B3FA-2A400F67A333}" type="parTrans" cxnId="{B079ED4D-43D5-4CF1-870F-387FFFEFEDCB}">
      <dgm:prSet/>
      <dgm:spPr/>
      <dgm:t>
        <a:bodyPr/>
        <a:lstStyle/>
        <a:p>
          <a:endParaRPr lang="en-US"/>
        </a:p>
      </dgm:t>
    </dgm:pt>
    <dgm:pt modelId="{B928447E-C75F-4CDF-9B43-FCECD623BE6F}" type="sibTrans" cxnId="{B079ED4D-43D5-4CF1-870F-387FFFEFEDCB}">
      <dgm:prSet/>
      <dgm:spPr/>
      <dgm:t>
        <a:bodyPr/>
        <a:lstStyle/>
        <a:p>
          <a:endParaRPr lang="en-US"/>
        </a:p>
      </dgm:t>
    </dgm:pt>
    <dgm:pt modelId="{6DD1DAD8-B36C-4997-A43A-16436B3F8B3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Preparing</a:t>
          </a:r>
        </a:p>
      </dgm:t>
    </dgm:pt>
    <dgm:pt modelId="{215EE603-AC8F-4D37-B056-3F539AB6BDCB}" type="parTrans" cxnId="{C1F26664-C83F-44EC-8E9D-6BB90B3D8099}">
      <dgm:prSet/>
      <dgm:spPr/>
      <dgm:t>
        <a:bodyPr/>
        <a:lstStyle/>
        <a:p>
          <a:endParaRPr lang="en-US"/>
        </a:p>
      </dgm:t>
    </dgm:pt>
    <dgm:pt modelId="{922D0FC1-2332-4334-85D8-7544EC9F6A05}" type="sibTrans" cxnId="{C1F26664-C83F-44EC-8E9D-6BB90B3D8099}">
      <dgm:prSet/>
      <dgm:spPr/>
      <dgm:t>
        <a:bodyPr/>
        <a:lstStyle/>
        <a:p>
          <a:endParaRPr lang="en-US"/>
        </a:p>
      </dgm:t>
    </dgm:pt>
    <dgm:pt modelId="{82A08640-57FF-4049-A8F6-39D0FD06CD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solution (e.g., drafting the regulation)</a:t>
          </a:r>
        </a:p>
      </dgm:t>
    </dgm:pt>
    <dgm:pt modelId="{C851D0A9-EFDC-4C32-8F64-29890B32EC4C}" type="parTrans" cxnId="{7A251E6C-393C-4344-BE03-00098E00D063}">
      <dgm:prSet/>
      <dgm:spPr/>
      <dgm:t>
        <a:bodyPr/>
        <a:lstStyle/>
        <a:p>
          <a:endParaRPr lang="en-US"/>
        </a:p>
      </dgm:t>
    </dgm:pt>
    <dgm:pt modelId="{C71254F2-46D7-4C24-BC95-05AA1A52E07C}" type="sibTrans" cxnId="{7A251E6C-393C-4344-BE03-00098E00D063}">
      <dgm:prSet/>
      <dgm:spPr/>
      <dgm:t>
        <a:bodyPr/>
        <a:lstStyle/>
        <a:p>
          <a:endParaRPr lang="en-US"/>
        </a:p>
      </dgm:t>
    </dgm:pt>
    <dgm:pt modelId="{1BC20BB8-F2C5-41B2-8695-A33532A1A1F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Publicizing</a:t>
          </a:r>
        </a:p>
      </dgm:t>
    </dgm:pt>
    <dgm:pt modelId="{9A2B3CBE-8FB1-4E34-AB97-500FD0F6A703}" type="parTrans" cxnId="{AE1AD87A-E0E8-4640-85B8-6E8866A020AE}">
      <dgm:prSet/>
      <dgm:spPr/>
      <dgm:t>
        <a:bodyPr/>
        <a:lstStyle/>
        <a:p>
          <a:endParaRPr lang="en-US"/>
        </a:p>
      </dgm:t>
    </dgm:pt>
    <dgm:pt modelId="{93B08B47-F84A-48DD-AEBC-58D96E92C06F}" type="sibTrans" cxnId="{AE1AD87A-E0E8-4640-85B8-6E8866A020AE}">
      <dgm:prSet/>
      <dgm:spPr/>
      <dgm:t>
        <a:bodyPr/>
        <a:lstStyle/>
        <a:p>
          <a:endParaRPr lang="en-US"/>
        </a:p>
      </dgm:t>
    </dgm:pt>
    <dgm:pt modelId="{F33D430C-964E-4B28-84A0-7EBFEC3DE1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solution (e.g., the proposed regulation) </a:t>
          </a:r>
        </a:p>
      </dgm:t>
    </dgm:pt>
    <dgm:pt modelId="{E298ACC6-4256-41EA-BA53-09CD214695E0}" type="parTrans" cxnId="{80ACB06E-8FFD-4127-9C01-3C9D793C8099}">
      <dgm:prSet/>
      <dgm:spPr/>
      <dgm:t>
        <a:bodyPr/>
        <a:lstStyle/>
        <a:p>
          <a:endParaRPr lang="en-US"/>
        </a:p>
      </dgm:t>
    </dgm:pt>
    <dgm:pt modelId="{128C171C-246B-46A3-A6D6-8CEC1DFCACFA}" type="sibTrans" cxnId="{80ACB06E-8FFD-4127-9C01-3C9D793C8099}">
      <dgm:prSet/>
      <dgm:spPr/>
      <dgm:t>
        <a:bodyPr/>
        <a:lstStyle/>
        <a:p>
          <a:endParaRPr lang="en-US"/>
        </a:p>
      </dgm:t>
    </dgm:pt>
    <dgm:pt modelId="{341D8C99-3C3A-4B66-AE7E-F95DAFC5ACB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Adopting</a:t>
          </a:r>
        </a:p>
      </dgm:t>
    </dgm:pt>
    <dgm:pt modelId="{535E65AC-4FA6-41FF-BDB7-55AA503E2C1F}" type="parTrans" cxnId="{BE4E1B47-3FB4-430F-B95C-73732C61E721}">
      <dgm:prSet/>
      <dgm:spPr/>
      <dgm:t>
        <a:bodyPr/>
        <a:lstStyle/>
        <a:p>
          <a:endParaRPr lang="en-US"/>
        </a:p>
      </dgm:t>
    </dgm:pt>
    <dgm:pt modelId="{AA5339B6-A06A-4293-A1AD-D44FC984BB8A}" type="sibTrans" cxnId="{BE4E1B47-3FB4-430F-B95C-73732C61E721}">
      <dgm:prSet/>
      <dgm:spPr/>
      <dgm:t>
        <a:bodyPr/>
        <a:lstStyle/>
        <a:p>
          <a:endParaRPr lang="en-US"/>
        </a:p>
      </dgm:t>
    </dgm:pt>
    <dgm:pt modelId="{CAB41B8D-9433-407D-95C1-2D241E99EB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regulation</a:t>
          </a:r>
        </a:p>
      </dgm:t>
    </dgm:pt>
    <dgm:pt modelId="{E8B43A57-7C7F-4CB8-8BDC-9BEA724187D7}" type="parTrans" cxnId="{1E19AB0B-A48E-4DE4-9FD3-016C8B858929}">
      <dgm:prSet/>
      <dgm:spPr/>
      <dgm:t>
        <a:bodyPr/>
        <a:lstStyle/>
        <a:p>
          <a:endParaRPr lang="en-US"/>
        </a:p>
      </dgm:t>
    </dgm:pt>
    <dgm:pt modelId="{7578919F-140D-4651-807A-A7D790A8CF86}" type="sibTrans" cxnId="{1E19AB0B-A48E-4DE4-9FD3-016C8B858929}">
      <dgm:prSet/>
      <dgm:spPr/>
      <dgm:t>
        <a:bodyPr/>
        <a:lstStyle/>
        <a:p>
          <a:endParaRPr lang="en-US"/>
        </a:p>
      </dgm:t>
    </dgm:pt>
    <dgm:pt modelId="{8CD2B014-6A02-4090-B200-7D250D307EE6}" type="pres">
      <dgm:prSet presAssocID="{58A2E2E9-59A4-49EB-87BE-E57B4F4A7AC0}" presName="root" presStyleCnt="0">
        <dgm:presLayoutVars>
          <dgm:dir/>
          <dgm:resizeHandles val="exact"/>
        </dgm:presLayoutVars>
      </dgm:prSet>
      <dgm:spPr/>
    </dgm:pt>
    <dgm:pt modelId="{F0A077E1-0172-48EB-9BDF-2D56B16D4630}" type="pres">
      <dgm:prSet presAssocID="{58E8612A-3BA6-4829-B67B-F9D13B2BF60B}" presName="compNode" presStyleCnt="0"/>
      <dgm:spPr/>
    </dgm:pt>
    <dgm:pt modelId="{E6A9B66C-074B-445C-AFAF-E597E609E909}" type="pres">
      <dgm:prSet presAssocID="{58E8612A-3BA6-4829-B67B-F9D13B2BF60B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E94BF79-B897-421D-894B-4537C4C50F90}" type="pres">
      <dgm:prSet presAssocID="{58E8612A-3BA6-4829-B67B-F9D13B2BF60B}" presName="iconSpace" presStyleCnt="0"/>
      <dgm:spPr/>
    </dgm:pt>
    <dgm:pt modelId="{6CDDF449-F2BB-4024-8582-8960D40D5880}" type="pres">
      <dgm:prSet presAssocID="{58E8612A-3BA6-4829-B67B-F9D13B2BF60B}" presName="parTx" presStyleLbl="revTx" presStyleIdx="0" presStyleCnt="14">
        <dgm:presLayoutVars>
          <dgm:chMax val="0"/>
          <dgm:chPref val="0"/>
        </dgm:presLayoutVars>
      </dgm:prSet>
      <dgm:spPr/>
    </dgm:pt>
    <dgm:pt modelId="{BC722605-0EFF-481E-BC1F-DB7141E66EF9}" type="pres">
      <dgm:prSet presAssocID="{58E8612A-3BA6-4829-B67B-F9D13B2BF60B}" presName="txSpace" presStyleCnt="0"/>
      <dgm:spPr/>
    </dgm:pt>
    <dgm:pt modelId="{7F4972E6-DDD8-4CB0-B70E-478E99677202}" type="pres">
      <dgm:prSet presAssocID="{58E8612A-3BA6-4829-B67B-F9D13B2BF60B}" presName="desTx" presStyleLbl="revTx" presStyleIdx="1" presStyleCnt="14">
        <dgm:presLayoutVars/>
      </dgm:prSet>
      <dgm:spPr/>
    </dgm:pt>
    <dgm:pt modelId="{0EAE166F-0BC1-4E0E-B808-D823D5D0C8AD}" type="pres">
      <dgm:prSet presAssocID="{11186DCC-FCCC-480D-A439-62A7B1647910}" presName="sibTrans" presStyleCnt="0"/>
      <dgm:spPr/>
    </dgm:pt>
    <dgm:pt modelId="{872C1063-91E6-4A27-A3C8-644BA69155E4}" type="pres">
      <dgm:prSet presAssocID="{CFFFC271-048E-4464-9FA0-E74DBE274A73}" presName="compNode" presStyleCnt="0"/>
      <dgm:spPr/>
    </dgm:pt>
    <dgm:pt modelId="{29A32BD9-36FD-4849-B15E-6D5A051AAC7D}" type="pres">
      <dgm:prSet presAssocID="{CFFFC271-048E-4464-9FA0-E74DBE274A73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BF847CA-26E8-4008-A206-A068708F4472}" type="pres">
      <dgm:prSet presAssocID="{CFFFC271-048E-4464-9FA0-E74DBE274A73}" presName="iconSpace" presStyleCnt="0"/>
      <dgm:spPr/>
    </dgm:pt>
    <dgm:pt modelId="{99B8B08D-C0BE-4842-8334-21DF9C295E33}" type="pres">
      <dgm:prSet presAssocID="{CFFFC271-048E-4464-9FA0-E74DBE274A73}" presName="parTx" presStyleLbl="revTx" presStyleIdx="2" presStyleCnt="14">
        <dgm:presLayoutVars>
          <dgm:chMax val="0"/>
          <dgm:chPref val="0"/>
        </dgm:presLayoutVars>
      </dgm:prSet>
      <dgm:spPr/>
    </dgm:pt>
    <dgm:pt modelId="{38D48CC5-617D-48DF-BA00-CDBADE522E0B}" type="pres">
      <dgm:prSet presAssocID="{CFFFC271-048E-4464-9FA0-E74DBE274A73}" presName="txSpace" presStyleCnt="0"/>
      <dgm:spPr/>
    </dgm:pt>
    <dgm:pt modelId="{4664FB9D-4269-405D-BADA-C1DEA9DF6AA3}" type="pres">
      <dgm:prSet presAssocID="{CFFFC271-048E-4464-9FA0-E74DBE274A73}" presName="desTx" presStyleLbl="revTx" presStyleIdx="3" presStyleCnt="14">
        <dgm:presLayoutVars/>
      </dgm:prSet>
      <dgm:spPr/>
    </dgm:pt>
    <dgm:pt modelId="{29B55BD4-C2EC-4A87-8DBA-27F32E106B2F}" type="pres">
      <dgm:prSet presAssocID="{100CDA81-A1F5-446E-BC15-4E0A5E5A920F}" presName="sibTrans" presStyleCnt="0"/>
      <dgm:spPr/>
    </dgm:pt>
    <dgm:pt modelId="{31090E50-F3DA-4A08-9834-28E52E9E0DEF}" type="pres">
      <dgm:prSet presAssocID="{39ECF9C2-4DDA-4A90-82B3-14C19C40027D}" presName="compNode" presStyleCnt="0"/>
      <dgm:spPr/>
    </dgm:pt>
    <dgm:pt modelId="{029B2915-F44D-4CE6-B8D7-B2C9D492B0C3}" type="pres">
      <dgm:prSet presAssocID="{39ECF9C2-4DDA-4A90-82B3-14C19C40027D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uarios"/>
        </a:ext>
      </dgm:extLst>
    </dgm:pt>
    <dgm:pt modelId="{47EF8C3D-3E91-4919-A2D7-8CFAF919E10D}" type="pres">
      <dgm:prSet presAssocID="{39ECF9C2-4DDA-4A90-82B3-14C19C40027D}" presName="iconSpace" presStyleCnt="0"/>
      <dgm:spPr/>
    </dgm:pt>
    <dgm:pt modelId="{7F1C414F-6E58-4AA7-A41E-7F3B344DA0B7}" type="pres">
      <dgm:prSet presAssocID="{39ECF9C2-4DDA-4A90-82B3-14C19C40027D}" presName="parTx" presStyleLbl="revTx" presStyleIdx="4" presStyleCnt="14">
        <dgm:presLayoutVars>
          <dgm:chMax val="0"/>
          <dgm:chPref val="0"/>
        </dgm:presLayoutVars>
      </dgm:prSet>
      <dgm:spPr/>
    </dgm:pt>
    <dgm:pt modelId="{5E7C08CA-D304-4599-ADFC-09B8F161C3A5}" type="pres">
      <dgm:prSet presAssocID="{39ECF9C2-4DDA-4A90-82B3-14C19C40027D}" presName="txSpace" presStyleCnt="0"/>
      <dgm:spPr/>
    </dgm:pt>
    <dgm:pt modelId="{1BB518C2-B312-4687-942E-A6D9C27F1DA6}" type="pres">
      <dgm:prSet presAssocID="{39ECF9C2-4DDA-4A90-82B3-14C19C40027D}" presName="desTx" presStyleLbl="revTx" presStyleIdx="5" presStyleCnt="14">
        <dgm:presLayoutVars/>
      </dgm:prSet>
      <dgm:spPr/>
    </dgm:pt>
    <dgm:pt modelId="{AD791C38-48BE-4D95-9117-0CBF8E7AA0E8}" type="pres">
      <dgm:prSet presAssocID="{D9D0BBE3-0C13-49EA-AB16-2E71ACFC4659}" presName="sibTrans" presStyleCnt="0"/>
      <dgm:spPr/>
    </dgm:pt>
    <dgm:pt modelId="{44C6AE49-E6D0-4E22-A2E7-0B164DEE1BD3}" type="pres">
      <dgm:prSet presAssocID="{D9FF4EF5-49B9-410C-9EE8-9AB06A51A90F}" presName="compNode" presStyleCnt="0"/>
      <dgm:spPr/>
    </dgm:pt>
    <dgm:pt modelId="{1F57328A-79FC-4444-87FF-9D73081D6782}" type="pres">
      <dgm:prSet presAssocID="{D9FF4EF5-49B9-410C-9EE8-9AB06A51A90F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7393BEDB-6DD1-4862-934D-64B2CB41EA55}" type="pres">
      <dgm:prSet presAssocID="{D9FF4EF5-49B9-410C-9EE8-9AB06A51A90F}" presName="iconSpace" presStyleCnt="0"/>
      <dgm:spPr/>
    </dgm:pt>
    <dgm:pt modelId="{D93F688D-1221-44E3-A628-C929F474614D}" type="pres">
      <dgm:prSet presAssocID="{D9FF4EF5-49B9-410C-9EE8-9AB06A51A90F}" presName="parTx" presStyleLbl="revTx" presStyleIdx="6" presStyleCnt="14">
        <dgm:presLayoutVars>
          <dgm:chMax val="0"/>
          <dgm:chPref val="0"/>
        </dgm:presLayoutVars>
      </dgm:prSet>
      <dgm:spPr/>
    </dgm:pt>
    <dgm:pt modelId="{CDF04A55-D43F-4949-98AA-C9DB42A9A4FE}" type="pres">
      <dgm:prSet presAssocID="{D9FF4EF5-49B9-410C-9EE8-9AB06A51A90F}" presName="txSpace" presStyleCnt="0"/>
      <dgm:spPr/>
    </dgm:pt>
    <dgm:pt modelId="{59750EED-1AF1-4478-88A0-75CC5FB7252C}" type="pres">
      <dgm:prSet presAssocID="{D9FF4EF5-49B9-410C-9EE8-9AB06A51A90F}" presName="desTx" presStyleLbl="revTx" presStyleIdx="7" presStyleCnt="14">
        <dgm:presLayoutVars/>
      </dgm:prSet>
      <dgm:spPr/>
    </dgm:pt>
    <dgm:pt modelId="{F6FABE93-6887-45C4-A7EC-AD4F296F3CD3}" type="pres">
      <dgm:prSet presAssocID="{3A260ED6-5533-4534-A76F-F50ABE650DA5}" presName="sibTrans" presStyleCnt="0"/>
      <dgm:spPr/>
    </dgm:pt>
    <dgm:pt modelId="{4E001CC5-1F65-44DB-82F6-E2257F020E4F}" type="pres">
      <dgm:prSet presAssocID="{6DD1DAD8-B36C-4997-A43A-16436B3F8B34}" presName="compNode" presStyleCnt="0"/>
      <dgm:spPr/>
    </dgm:pt>
    <dgm:pt modelId="{FC650BDC-78FE-4B30-9B5B-46B5C03E8889}" type="pres">
      <dgm:prSet presAssocID="{6DD1DAD8-B36C-4997-A43A-16436B3F8B34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o"/>
        </a:ext>
      </dgm:extLst>
    </dgm:pt>
    <dgm:pt modelId="{27CDB557-2335-4439-9005-EEE9D854DC66}" type="pres">
      <dgm:prSet presAssocID="{6DD1DAD8-B36C-4997-A43A-16436B3F8B34}" presName="iconSpace" presStyleCnt="0"/>
      <dgm:spPr/>
    </dgm:pt>
    <dgm:pt modelId="{3F4ED00A-2E0F-45B8-AE74-71547C861A5E}" type="pres">
      <dgm:prSet presAssocID="{6DD1DAD8-B36C-4997-A43A-16436B3F8B34}" presName="parTx" presStyleLbl="revTx" presStyleIdx="8" presStyleCnt="14">
        <dgm:presLayoutVars>
          <dgm:chMax val="0"/>
          <dgm:chPref val="0"/>
        </dgm:presLayoutVars>
      </dgm:prSet>
      <dgm:spPr/>
    </dgm:pt>
    <dgm:pt modelId="{AE8E0D00-85A9-4859-A295-0E5DE59BEA41}" type="pres">
      <dgm:prSet presAssocID="{6DD1DAD8-B36C-4997-A43A-16436B3F8B34}" presName="txSpace" presStyleCnt="0"/>
      <dgm:spPr/>
    </dgm:pt>
    <dgm:pt modelId="{91C70C43-39C7-48AB-973A-7252FB596564}" type="pres">
      <dgm:prSet presAssocID="{6DD1DAD8-B36C-4997-A43A-16436B3F8B34}" presName="desTx" presStyleLbl="revTx" presStyleIdx="9" presStyleCnt="14">
        <dgm:presLayoutVars/>
      </dgm:prSet>
      <dgm:spPr/>
    </dgm:pt>
    <dgm:pt modelId="{07469E67-F211-418F-B6E9-AAE2F111023D}" type="pres">
      <dgm:prSet presAssocID="{922D0FC1-2332-4334-85D8-7544EC9F6A05}" presName="sibTrans" presStyleCnt="0"/>
      <dgm:spPr/>
    </dgm:pt>
    <dgm:pt modelId="{E5F92DFF-5A06-44E8-877D-ABCA80C6EEA2}" type="pres">
      <dgm:prSet presAssocID="{1BC20BB8-F2C5-41B2-8695-A33532A1A1F9}" presName="compNode" presStyleCnt="0"/>
      <dgm:spPr/>
    </dgm:pt>
    <dgm:pt modelId="{FC539359-F14A-423E-9B59-E3BCA6027616}" type="pres">
      <dgm:prSet presAssocID="{1BC20BB8-F2C5-41B2-8695-A33532A1A1F9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upo"/>
        </a:ext>
      </dgm:extLst>
    </dgm:pt>
    <dgm:pt modelId="{7EEBD910-EF54-4603-841E-BB22C60ECBDA}" type="pres">
      <dgm:prSet presAssocID="{1BC20BB8-F2C5-41B2-8695-A33532A1A1F9}" presName="iconSpace" presStyleCnt="0"/>
      <dgm:spPr/>
    </dgm:pt>
    <dgm:pt modelId="{775A6007-5CB6-4E88-ADF8-840E7989EDBC}" type="pres">
      <dgm:prSet presAssocID="{1BC20BB8-F2C5-41B2-8695-A33532A1A1F9}" presName="parTx" presStyleLbl="revTx" presStyleIdx="10" presStyleCnt="14">
        <dgm:presLayoutVars>
          <dgm:chMax val="0"/>
          <dgm:chPref val="0"/>
        </dgm:presLayoutVars>
      </dgm:prSet>
      <dgm:spPr/>
    </dgm:pt>
    <dgm:pt modelId="{5FFCBC7F-33C5-4D42-8859-D8FCC7E11E81}" type="pres">
      <dgm:prSet presAssocID="{1BC20BB8-F2C5-41B2-8695-A33532A1A1F9}" presName="txSpace" presStyleCnt="0"/>
      <dgm:spPr/>
    </dgm:pt>
    <dgm:pt modelId="{9913C431-DB7E-47B4-82F4-4119D8CDC7B1}" type="pres">
      <dgm:prSet presAssocID="{1BC20BB8-F2C5-41B2-8695-A33532A1A1F9}" presName="desTx" presStyleLbl="revTx" presStyleIdx="11" presStyleCnt="14">
        <dgm:presLayoutVars/>
      </dgm:prSet>
      <dgm:spPr/>
    </dgm:pt>
    <dgm:pt modelId="{7A802283-5649-446B-B378-EDFEF244F4E6}" type="pres">
      <dgm:prSet presAssocID="{93B08B47-F84A-48DD-AEBC-58D96E92C06F}" presName="sibTrans" presStyleCnt="0"/>
      <dgm:spPr/>
    </dgm:pt>
    <dgm:pt modelId="{ECE9ECBF-B8EA-4C7B-A7DE-84B4CED2A736}" type="pres">
      <dgm:prSet presAssocID="{341D8C99-3C3A-4B66-AE7E-F95DAFC5ACB8}" presName="compNode" presStyleCnt="0"/>
      <dgm:spPr/>
    </dgm:pt>
    <dgm:pt modelId="{60DE12CB-F539-4BA8-ACE9-3539927B2E53}" type="pres">
      <dgm:prSet presAssocID="{341D8C99-3C3A-4B66-AE7E-F95DAFC5ACB8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tillo de juez"/>
        </a:ext>
      </dgm:extLst>
    </dgm:pt>
    <dgm:pt modelId="{D60CBAF3-D7BB-4D04-B2B7-CB08B97CF9DE}" type="pres">
      <dgm:prSet presAssocID="{341D8C99-3C3A-4B66-AE7E-F95DAFC5ACB8}" presName="iconSpace" presStyleCnt="0"/>
      <dgm:spPr/>
    </dgm:pt>
    <dgm:pt modelId="{4EAFAAA5-56E1-41AE-B5D9-5C4E9EAD18B2}" type="pres">
      <dgm:prSet presAssocID="{341D8C99-3C3A-4B66-AE7E-F95DAFC5ACB8}" presName="parTx" presStyleLbl="revTx" presStyleIdx="12" presStyleCnt="14">
        <dgm:presLayoutVars>
          <dgm:chMax val="0"/>
          <dgm:chPref val="0"/>
        </dgm:presLayoutVars>
      </dgm:prSet>
      <dgm:spPr/>
    </dgm:pt>
    <dgm:pt modelId="{A6F87322-639A-4158-B153-B87FFC8D7384}" type="pres">
      <dgm:prSet presAssocID="{341D8C99-3C3A-4B66-AE7E-F95DAFC5ACB8}" presName="txSpace" presStyleCnt="0"/>
      <dgm:spPr/>
    </dgm:pt>
    <dgm:pt modelId="{DC2FDE8C-62A2-4EAB-A5CC-9DA471843E50}" type="pres">
      <dgm:prSet presAssocID="{341D8C99-3C3A-4B66-AE7E-F95DAFC5ACB8}" presName="desTx" presStyleLbl="revTx" presStyleIdx="13" presStyleCnt="14">
        <dgm:presLayoutVars/>
      </dgm:prSet>
      <dgm:spPr/>
    </dgm:pt>
  </dgm:ptLst>
  <dgm:cxnLst>
    <dgm:cxn modelId="{BD8B7C03-5E23-4141-9B59-0A9571723850}" srcId="{58A2E2E9-59A4-49EB-87BE-E57B4F4A7AC0}" destId="{39ECF9C2-4DDA-4A90-82B3-14C19C40027D}" srcOrd="2" destOrd="0" parTransId="{93705781-AF76-4D63-A247-D1BC16397853}" sibTransId="{D9D0BBE3-0C13-49EA-AB16-2E71ACFC4659}"/>
    <dgm:cxn modelId="{997B9B06-4617-4061-B0FD-D8CE5AED9E2A}" type="presOf" srcId="{39ECF9C2-4DDA-4A90-82B3-14C19C40027D}" destId="{7F1C414F-6E58-4AA7-A41E-7F3B344DA0B7}" srcOrd="0" destOrd="0" presId="urn:microsoft.com/office/officeart/2018/2/layout/IconLabelDescriptionList"/>
    <dgm:cxn modelId="{11B10C0B-2DA7-4CC5-804A-ECB8C7284F78}" srcId="{58E8612A-3BA6-4829-B67B-F9D13B2BF60B}" destId="{07F9CF69-04ED-464F-8D55-CD612230E3DE}" srcOrd="0" destOrd="0" parTransId="{29DE0F8F-4FB5-4839-9C96-12770FA4E1D6}" sibTransId="{2A0FE188-BFB3-414A-85E2-E8C2C006E063}"/>
    <dgm:cxn modelId="{1E19AB0B-A48E-4DE4-9FD3-016C8B858929}" srcId="{341D8C99-3C3A-4B66-AE7E-F95DAFC5ACB8}" destId="{CAB41B8D-9433-407D-95C1-2D241E99EB6C}" srcOrd="0" destOrd="0" parTransId="{E8B43A57-7C7F-4CB8-8BDC-9BEA724187D7}" sibTransId="{7578919F-140D-4651-807A-A7D790A8CF86}"/>
    <dgm:cxn modelId="{8763C00B-3B0D-4B15-BC4E-BD5B431A6331}" type="presOf" srcId="{6DD1DAD8-B36C-4997-A43A-16436B3F8B34}" destId="{3F4ED00A-2E0F-45B8-AE74-71547C861A5E}" srcOrd="0" destOrd="0" presId="urn:microsoft.com/office/officeart/2018/2/layout/IconLabelDescriptionList"/>
    <dgm:cxn modelId="{E824580E-294F-4E21-A88A-F049CFDE12ED}" type="presOf" srcId="{BEC730B0-86AB-4477-9847-3393F6826BF3}" destId="{1BB518C2-B312-4687-942E-A6D9C27F1DA6}" srcOrd="0" destOrd="0" presId="urn:microsoft.com/office/officeart/2018/2/layout/IconLabelDescriptionList"/>
    <dgm:cxn modelId="{16EEE80E-2B94-4092-AE65-792C79DBC3F9}" type="presOf" srcId="{CFFFC271-048E-4464-9FA0-E74DBE274A73}" destId="{99B8B08D-C0BE-4842-8334-21DF9C295E33}" srcOrd="0" destOrd="0" presId="urn:microsoft.com/office/officeart/2018/2/layout/IconLabelDescriptionList"/>
    <dgm:cxn modelId="{2D830D16-3597-429E-9C91-F447A179E36B}" type="presOf" srcId="{D9FF4EF5-49B9-410C-9EE8-9AB06A51A90F}" destId="{D93F688D-1221-44E3-A628-C929F474614D}" srcOrd="0" destOrd="0" presId="urn:microsoft.com/office/officeart/2018/2/layout/IconLabelDescriptionList"/>
    <dgm:cxn modelId="{B5DB0B2E-92F8-415B-ADEC-100A7E69BC88}" type="presOf" srcId="{CAB41B8D-9433-407D-95C1-2D241E99EB6C}" destId="{DC2FDE8C-62A2-4EAB-A5CC-9DA471843E50}" srcOrd="0" destOrd="0" presId="urn:microsoft.com/office/officeart/2018/2/layout/IconLabelDescriptionList"/>
    <dgm:cxn modelId="{12A5A13C-3E9C-4D86-92CA-8963CE90CC7C}" srcId="{58A2E2E9-59A4-49EB-87BE-E57B4F4A7AC0}" destId="{58E8612A-3BA6-4829-B67B-F9D13B2BF60B}" srcOrd="0" destOrd="0" parTransId="{FC6A7E4D-2B38-4CE0-B4FC-88DA9AC8D055}" sibTransId="{11186DCC-FCCC-480D-A439-62A7B1647910}"/>
    <dgm:cxn modelId="{C1F26664-C83F-44EC-8E9D-6BB90B3D8099}" srcId="{58A2E2E9-59A4-49EB-87BE-E57B4F4A7AC0}" destId="{6DD1DAD8-B36C-4997-A43A-16436B3F8B34}" srcOrd="4" destOrd="0" parTransId="{215EE603-AC8F-4D37-B056-3F539AB6BDCB}" sibTransId="{922D0FC1-2332-4334-85D8-7544EC9F6A05}"/>
    <dgm:cxn modelId="{733A7345-8ACF-4336-B2D3-DE2E73348D58}" type="presOf" srcId="{1BC20BB8-F2C5-41B2-8695-A33532A1A1F9}" destId="{775A6007-5CB6-4E88-ADF8-840E7989EDBC}" srcOrd="0" destOrd="0" presId="urn:microsoft.com/office/officeart/2018/2/layout/IconLabelDescriptionList"/>
    <dgm:cxn modelId="{BE4E1B47-3FB4-430F-B95C-73732C61E721}" srcId="{58A2E2E9-59A4-49EB-87BE-E57B4F4A7AC0}" destId="{341D8C99-3C3A-4B66-AE7E-F95DAFC5ACB8}" srcOrd="6" destOrd="0" parTransId="{535E65AC-4FA6-41FF-BDB7-55AA503E2C1F}" sibTransId="{AA5339B6-A06A-4293-A1AD-D44FC984BB8A}"/>
    <dgm:cxn modelId="{7A251E6C-393C-4344-BE03-00098E00D063}" srcId="{6DD1DAD8-B36C-4997-A43A-16436B3F8B34}" destId="{82A08640-57FF-4049-A8F6-39D0FD06CDE9}" srcOrd="0" destOrd="0" parTransId="{C851D0A9-EFDC-4C32-8F64-29890B32EC4C}" sibTransId="{C71254F2-46D7-4C24-BC95-05AA1A52E07C}"/>
    <dgm:cxn modelId="{B079ED4D-43D5-4CF1-870F-387FFFEFEDCB}" srcId="{D9FF4EF5-49B9-410C-9EE8-9AB06A51A90F}" destId="{E1A83000-019D-47F8-8660-E4AC39881CDA}" srcOrd="0" destOrd="0" parTransId="{04666A39-B420-41B0-B3FA-2A400F67A333}" sibTransId="{B928447E-C75F-4CDF-9B43-FCECD623BE6F}"/>
    <dgm:cxn modelId="{80ACB06E-8FFD-4127-9C01-3C9D793C8099}" srcId="{1BC20BB8-F2C5-41B2-8695-A33532A1A1F9}" destId="{F33D430C-964E-4B28-84A0-7EBFEC3DE132}" srcOrd="0" destOrd="0" parTransId="{E298ACC6-4256-41EA-BA53-09CD214695E0}" sibTransId="{128C171C-246B-46A3-A6D6-8CEC1DFCACFA}"/>
    <dgm:cxn modelId="{B8FDFE56-F30A-4138-8F8B-3CE48CBBA867}" type="presOf" srcId="{82A08640-57FF-4049-A8F6-39D0FD06CDE9}" destId="{91C70C43-39C7-48AB-973A-7252FB596564}" srcOrd="0" destOrd="0" presId="urn:microsoft.com/office/officeart/2018/2/layout/IconLabelDescriptionList"/>
    <dgm:cxn modelId="{AE1AD87A-E0E8-4640-85B8-6E8866A020AE}" srcId="{58A2E2E9-59A4-49EB-87BE-E57B4F4A7AC0}" destId="{1BC20BB8-F2C5-41B2-8695-A33532A1A1F9}" srcOrd="5" destOrd="0" parTransId="{9A2B3CBE-8FB1-4E34-AB97-500FD0F6A703}" sibTransId="{93B08B47-F84A-48DD-AEBC-58D96E92C06F}"/>
    <dgm:cxn modelId="{A6014F7F-3746-4408-A5FE-87B0A3E48909}" type="presOf" srcId="{AAB3011B-19DB-49E0-8C7A-83246B43EEB1}" destId="{4664FB9D-4269-405D-BADA-C1DEA9DF6AA3}" srcOrd="0" destOrd="0" presId="urn:microsoft.com/office/officeart/2018/2/layout/IconLabelDescriptionList"/>
    <dgm:cxn modelId="{A13B7C8D-D8A3-47BC-B2D2-6854A64F2AD3}" type="presOf" srcId="{07F9CF69-04ED-464F-8D55-CD612230E3DE}" destId="{7F4972E6-DDD8-4CB0-B70E-478E99677202}" srcOrd="0" destOrd="0" presId="urn:microsoft.com/office/officeart/2018/2/layout/IconLabelDescriptionList"/>
    <dgm:cxn modelId="{DA931999-7B9A-462F-8986-7B9F845F3E9B}" srcId="{58A2E2E9-59A4-49EB-87BE-E57B4F4A7AC0}" destId="{CFFFC271-048E-4464-9FA0-E74DBE274A73}" srcOrd="1" destOrd="0" parTransId="{D444CBE0-441F-43BB-A101-9F44CA5DF2AF}" sibTransId="{100CDA81-A1F5-446E-BC15-4E0A5E5A920F}"/>
    <dgm:cxn modelId="{24BC40A1-553B-4F79-89EC-2A91A7718C07}" type="presOf" srcId="{341D8C99-3C3A-4B66-AE7E-F95DAFC5ACB8}" destId="{4EAFAAA5-56E1-41AE-B5D9-5C4E9EAD18B2}" srcOrd="0" destOrd="0" presId="urn:microsoft.com/office/officeart/2018/2/layout/IconLabelDescriptionList"/>
    <dgm:cxn modelId="{7DC840A2-2D0B-4B5C-8C31-31D1E3836A09}" type="presOf" srcId="{E1A83000-019D-47F8-8660-E4AC39881CDA}" destId="{59750EED-1AF1-4478-88A0-75CC5FB7252C}" srcOrd="0" destOrd="0" presId="urn:microsoft.com/office/officeart/2018/2/layout/IconLabelDescriptionList"/>
    <dgm:cxn modelId="{FA6704B8-D5F0-47E1-86CC-D445B4A8F3CF}" type="presOf" srcId="{58E8612A-3BA6-4829-B67B-F9D13B2BF60B}" destId="{6CDDF449-F2BB-4024-8582-8960D40D5880}" srcOrd="0" destOrd="0" presId="urn:microsoft.com/office/officeart/2018/2/layout/IconLabelDescriptionList"/>
    <dgm:cxn modelId="{25B596C7-75E5-4ED8-A6CB-833A1255C601}" srcId="{39ECF9C2-4DDA-4A90-82B3-14C19C40027D}" destId="{BEC730B0-86AB-4477-9847-3393F6826BF3}" srcOrd="0" destOrd="0" parTransId="{FB0EF2FD-9355-4BBB-9A2D-5A5983520AA9}" sibTransId="{C9478C08-6167-4CC2-A580-9E899D940CD9}"/>
    <dgm:cxn modelId="{065A71DD-75AB-4444-AC72-1D727FD2890C}" srcId="{58A2E2E9-59A4-49EB-87BE-E57B4F4A7AC0}" destId="{D9FF4EF5-49B9-410C-9EE8-9AB06A51A90F}" srcOrd="3" destOrd="0" parTransId="{D69B9A2E-D63A-4653-A0AF-04268AD1BAA5}" sibTransId="{3A260ED6-5533-4534-A76F-F50ABE650DA5}"/>
    <dgm:cxn modelId="{2974BEDE-E5AC-42D4-A46F-6F73F6A86054}" type="presOf" srcId="{58A2E2E9-59A4-49EB-87BE-E57B4F4A7AC0}" destId="{8CD2B014-6A02-4090-B200-7D250D307EE6}" srcOrd="0" destOrd="0" presId="urn:microsoft.com/office/officeart/2018/2/layout/IconLabelDescriptionList"/>
    <dgm:cxn modelId="{C7E3C3EB-9743-4F8C-ADAB-A8A47D31CAFD}" srcId="{CFFFC271-048E-4464-9FA0-E74DBE274A73}" destId="{AAB3011B-19DB-49E0-8C7A-83246B43EEB1}" srcOrd="0" destOrd="0" parTransId="{A4F18A97-B402-4CA7-8430-408BDF644CF7}" sibTransId="{4EC993CD-4B11-49F6-BEC3-90C7B820D726}"/>
    <dgm:cxn modelId="{8641E5FB-0A84-4AC6-BF77-D952C38EF282}" type="presOf" srcId="{F33D430C-964E-4B28-84A0-7EBFEC3DE132}" destId="{9913C431-DB7E-47B4-82F4-4119D8CDC7B1}" srcOrd="0" destOrd="0" presId="urn:microsoft.com/office/officeart/2018/2/layout/IconLabelDescriptionList"/>
    <dgm:cxn modelId="{E892D85B-48E6-4F78-B84C-6CE8C40822D4}" type="presParOf" srcId="{8CD2B014-6A02-4090-B200-7D250D307EE6}" destId="{F0A077E1-0172-48EB-9BDF-2D56B16D4630}" srcOrd="0" destOrd="0" presId="urn:microsoft.com/office/officeart/2018/2/layout/IconLabelDescriptionList"/>
    <dgm:cxn modelId="{FE8365E7-854B-4B34-B27A-277C4A8A3E12}" type="presParOf" srcId="{F0A077E1-0172-48EB-9BDF-2D56B16D4630}" destId="{E6A9B66C-074B-445C-AFAF-E597E609E909}" srcOrd="0" destOrd="0" presId="urn:microsoft.com/office/officeart/2018/2/layout/IconLabelDescriptionList"/>
    <dgm:cxn modelId="{D1DBD631-0497-499A-92C1-E823C0995CFC}" type="presParOf" srcId="{F0A077E1-0172-48EB-9BDF-2D56B16D4630}" destId="{DE94BF79-B897-421D-894B-4537C4C50F90}" srcOrd="1" destOrd="0" presId="urn:microsoft.com/office/officeart/2018/2/layout/IconLabelDescriptionList"/>
    <dgm:cxn modelId="{EDE18E0F-8674-492E-B9F5-F9BDA77E9086}" type="presParOf" srcId="{F0A077E1-0172-48EB-9BDF-2D56B16D4630}" destId="{6CDDF449-F2BB-4024-8582-8960D40D5880}" srcOrd="2" destOrd="0" presId="urn:microsoft.com/office/officeart/2018/2/layout/IconLabelDescriptionList"/>
    <dgm:cxn modelId="{69391B65-07FC-4737-87C7-3565D5E7D09C}" type="presParOf" srcId="{F0A077E1-0172-48EB-9BDF-2D56B16D4630}" destId="{BC722605-0EFF-481E-BC1F-DB7141E66EF9}" srcOrd="3" destOrd="0" presId="urn:microsoft.com/office/officeart/2018/2/layout/IconLabelDescriptionList"/>
    <dgm:cxn modelId="{F0C94E2E-A281-4B82-AF22-EBCA4F096142}" type="presParOf" srcId="{F0A077E1-0172-48EB-9BDF-2D56B16D4630}" destId="{7F4972E6-DDD8-4CB0-B70E-478E99677202}" srcOrd="4" destOrd="0" presId="urn:microsoft.com/office/officeart/2018/2/layout/IconLabelDescriptionList"/>
    <dgm:cxn modelId="{DFB99FF3-FAE0-462C-B6CF-D7E556E44961}" type="presParOf" srcId="{8CD2B014-6A02-4090-B200-7D250D307EE6}" destId="{0EAE166F-0BC1-4E0E-B808-D823D5D0C8AD}" srcOrd="1" destOrd="0" presId="urn:microsoft.com/office/officeart/2018/2/layout/IconLabelDescriptionList"/>
    <dgm:cxn modelId="{DFD0DDDE-D523-4DA0-BCDB-FA9A35622488}" type="presParOf" srcId="{8CD2B014-6A02-4090-B200-7D250D307EE6}" destId="{872C1063-91E6-4A27-A3C8-644BA69155E4}" srcOrd="2" destOrd="0" presId="urn:microsoft.com/office/officeart/2018/2/layout/IconLabelDescriptionList"/>
    <dgm:cxn modelId="{759F6A17-6E2C-42B6-B64A-C3B666A578F3}" type="presParOf" srcId="{872C1063-91E6-4A27-A3C8-644BA69155E4}" destId="{29A32BD9-36FD-4849-B15E-6D5A051AAC7D}" srcOrd="0" destOrd="0" presId="urn:microsoft.com/office/officeart/2018/2/layout/IconLabelDescriptionList"/>
    <dgm:cxn modelId="{3532B7AA-54DE-4219-BAF5-35452BAD72FA}" type="presParOf" srcId="{872C1063-91E6-4A27-A3C8-644BA69155E4}" destId="{3BF847CA-26E8-4008-A206-A068708F4472}" srcOrd="1" destOrd="0" presId="urn:microsoft.com/office/officeart/2018/2/layout/IconLabelDescriptionList"/>
    <dgm:cxn modelId="{88B2CB88-054F-4E8B-B237-AC6B5BC53D22}" type="presParOf" srcId="{872C1063-91E6-4A27-A3C8-644BA69155E4}" destId="{99B8B08D-C0BE-4842-8334-21DF9C295E33}" srcOrd="2" destOrd="0" presId="urn:microsoft.com/office/officeart/2018/2/layout/IconLabelDescriptionList"/>
    <dgm:cxn modelId="{1FF3E197-E4D0-4024-B80B-8D6B096BC1DF}" type="presParOf" srcId="{872C1063-91E6-4A27-A3C8-644BA69155E4}" destId="{38D48CC5-617D-48DF-BA00-CDBADE522E0B}" srcOrd="3" destOrd="0" presId="urn:microsoft.com/office/officeart/2018/2/layout/IconLabelDescriptionList"/>
    <dgm:cxn modelId="{A8F3FFFA-532D-42B5-AFE6-22588EFAC6F1}" type="presParOf" srcId="{872C1063-91E6-4A27-A3C8-644BA69155E4}" destId="{4664FB9D-4269-405D-BADA-C1DEA9DF6AA3}" srcOrd="4" destOrd="0" presId="urn:microsoft.com/office/officeart/2018/2/layout/IconLabelDescriptionList"/>
    <dgm:cxn modelId="{88B170DD-6D06-4E94-943D-40C745A76112}" type="presParOf" srcId="{8CD2B014-6A02-4090-B200-7D250D307EE6}" destId="{29B55BD4-C2EC-4A87-8DBA-27F32E106B2F}" srcOrd="3" destOrd="0" presId="urn:microsoft.com/office/officeart/2018/2/layout/IconLabelDescriptionList"/>
    <dgm:cxn modelId="{981B7FF5-036A-4410-B5B4-39CD9215597C}" type="presParOf" srcId="{8CD2B014-6A02-4090-B200-7D250D307EE6}" destId="{31090E50-F3DA-4A08-9834-28E52E9E0DEF}" srcOrd="4" destOrd="0" presId="urn:microsoft.com/office/officeart/2018/2/layout/IconLabelDescriptionList"/>
    <dgm:cxn modelId="{6C4CCF22-1D61-484B-9D2D-A8EC199DE801}" type="presParOf" srcId="{31090E50-F3DA-4A08-9834-28E52E9E0DEF}" destId="{029B2915-F44D-4CE6-B8D7-B2C9D492B0C3}" srcOrd="0" destOrd="0" presId="urn:microsoft.com/office/officeart/2018/2/layout/IconLabelDescriptionList"/>
    <dgm:cxn modelId="{72058EE3-C39A-4682-B198-A61E4EB1B3A2}" type="presParOf" srcId="{31090E50-F3DA-4A08-9834-28E52E9E0DEF}" destId="{47EF8C3D-3E91-4919-A2D7-8CFAF919E10D}" srcOrd="1" destOrd="0" presId="urn:microsoft.com/office/officeart/2018/2/layout/IconLabelDescriptionList"/>
    <dgm:cxn modelId="{7C92BEED-05DE-4F1A-AAB5-886EDF444BD8}" type="presParOf" srcId="{31090E50-F3DA-4A08-9834-28E52E9E0DEF}" destId="{7F1C414F-6E58-4AA7-A41E-7F3B344DA0B7}" srcOrd="2" destOrd="0" presId="urn:microsoft.com/office/officeart/2018/2/layout/IconLabelDescriptionList"/>
    <dgm:cxn modelId="{2BF7034A-33FE-498A-BDD9-45B5338D9D33}" type="presParOf" srcId="{31090E50-F3DA-4A08-9834-28E52E9E0DEF}" destId="{5E7C08CA-D304-4599-ADFC-09B8F161C3A5}" srcOrd="3" destOrd="0" presId="urn:microsoft.com/office/officeart/2018/2/layout/IconLabelDescriptionList"/>
    <dgm:cxn modelId="{78EEAD9A-C4D6-4CA6-A624-8D25AB8B1B05}" type="presParOf" srcId="{31090E50-F3DA-4A08-9834-28E52E9E0DEF}" destId="{1BB518C2-B312-4687-942E-A6D9C27F1DA6}" srcOrd="4" destOrd="0" presId="urn:microsoft.com/office/officeart/2018/2/layout/IconLabelDescriptionList"/>
    <dgm:cxn modelId="{3C0D794F-EAFA-4CD5-A565-03D17957F2D5}" type="presParOf" srcId="{8CD2B014-6A02-4090-B200-7D250D307EE6}" destId="{AD791C38-48BE-4D95-9117-0CBF8E7AA0E8}" srcOrd="5" destOrd="0" presId="urn:microsoft.com/office/officeart/2018/2/layout/IconLabelDescriptionList"/>
    <dgm:cxn modelId="{AC109CF5-C0D2-4517-82AC-6DC053856D4E}" type="presParOf" srcId="{8CD2B014-6A02-4090-B200-7D250D307EE6}" destId="{44C6AE49-E6D0-4E22-A2E7-0B164DEE1BD3}" srcOrd="6" destOrd="0" presId="urn:microsoft.com/office/officeart/2018/2/layout/IconLabelDescriptionList"/>
    <dgm:cxn modelId="{99C7EC90-616F-4A72-A849-1B766C531515}" type="presParOf" srcId="{44C6AE49-E6D0-4E22-A2E7-0B164DEE1BD3}" destId="{1F57328A-79FC-4444-87FF-9D73081D6782}" srcOrd="0" destOrd="0" presId="urn:microsoft.com/office/officeart/2018/2/layout/IconLabelDescriptionList"/>
    <dgm:cxn modelId="{7949B28B-4A66-46AD-A83E-E2AE445BE671}" type="presParOf" srcId="{44C6AE49-E6D0-4E22-A2E7-0B164DEE1BD3}" destId="{7393BEDB-6DD1-4862-934D-64B2CB41EA55}" srcOrd="1" destOrd="0" presId="urn:microsoft.com/office/officeart/2018/2/layout/IconLabelDescriptionList"/>
    <dgm:cxn modelId="{AE90C81A-F7D3-420B-9CDF-A47EB1CF6E2E}" type="presParOf" srcId="{44C6AE49-E6D0-4E22-A2E7-0B164DEE1BD3}" destId="{D93F688D-1221-44E3-A628-C929F474614D}" srcOrd="2" destOrd="0" presId="urn:microsoft.com/office/officeart/2018/2/layout/IconLabelDescriptionList"/>
    <dgm:cxn modelId="{F044A8C5-E88A-49F9-8FD2-58797B6BD43E}" type="presParOf" srcId="{44C6AE49-E6D0-4E22-A2E7-0B164DEE1BD3}" destId="{CDF04A55-D43F-4949-98AA-C9DB42A9A4FE}" srcOrd="3" destOrd="0" presId="urn:microsoft.com/office/officeart/2018/2/layout/IconLabelDescriptionList"/>
    <dgm:cxn modelId="{AE03D357-C9F0-48C0-B5FA-CA3237C8E6A9}" type="presParOf" srcId="{44C6AE49-E6D0-4E22-A2E7-0B164DEE1BD3}" destId="{59750EED-1AF1-4478-88A0-75CC5FB7252C}" srcOrd="4" destOrd="0" presId="urn:microsoft.com/office/officeart/2018/2/layout/IconLabelDescriptionList"/>
    <dgm:cxn modelId="{F35AFDCE-E2BB-41DF-A361-E5C132E83410}" type="presParOf" srcId="{8CD2B014-6A02-4090-B200-7D250D307EE6}" destId="{F6FABE93-6887-45C4-A7EC-AD4F296F3CD3}" srcOrd="7" destOrd="0" presId="urn:microsoft.com/office/officeart/2018/2/layout/IconLabelDescriptionList"/>
    <dgm:cxn modelId="{7D96B954-2D44-4466-8A25-9A44B4D8D0C9}" type="presParOf" srcId="{8CD2B014-6A02-4090-B200-7D250D307EE6}" destId="{4E001CC5-1F65-44DB-82F6-E2257F020E4F}" srcOrd="8" destOrd="0" presId="urn:microsoft.com/office/officeart/2018/2/layout/IconLabelDescriptionList"/>
    <dgm:cxn modelId="{5BF0DFB5-0AD5-4E44-8994-1032604403D3}" type="presParOf" srcId="{4E001CC5-1F65-44DB-82F6-E2257F020E4F}" destId="{FC650BDC-78FE-4B30-9B5B-46B5C03E8889}" srcOrd="0" destOrd="0" presId="urn:microsoft.com/office/officeart/2018/2/layout/IconLabelDescriptionList"/>
    <dgm:cxn modelId="{925A83B6-8A02-441D-A4A2-77B4937CA03E}" type="presParOf" srcId="{4E001CC5-1F65-44DB-82F6-E2257F020E4F}" destId="{27CDB557-2335-4439-9005-EEE9D854DC66}" srcOrd="1" destOrd="0" presId="urn:microsoft.com/office/officeart/2018/2/layout/IconLabelDescriptionList"/>
    <dgm:cxn modelId="{BB81FE0B-785C-4C05-8AEA-471DBD0EB40A}" type="presParOf" srcId="{4E001CC5-1F65-44DB-82F6-E2257F020E4F}" destId="{3F4ED00A-2E0F-45B8-AE74-71547C861A5E}" srcOrd="2" destOrd="0" presId="urn:microsoft.com/office/officeart/2018/2/layout/IconLabelDescriptionList"/>
    <dgm:cxn modelId="{CC69474D-FDFE-4E56-9072-16882C0779F8}" type="presParOf" srcId="{4E001CC5-1F65-44DB-82F6-E2257F020E4F}" destId="{AE8E0D00-85A9-4859-A295-0E5DE59BEA41}" srcOrd="3" destOrd="0" presId="urn:microsoft.com/office/officeart/2018/2/layout/IconLabelDescriptionList"/>
    <dgm:cxn modelId="{4B8F5D2C-3AA5-4DB5-859B-90E8754A25EA}" type="presParOf" srcId="{4E001CC5-1F65-44DB-82F6-E2257F020E4F}" destId="{91C70C43-39C7-48AB-973A-7252FB596564}" srcOrd="4" destOrd="0" presId="urn:microsoft.com/office/officeart/2018/2/layout/IconLabelDescriptionList"/>
    <dgm:cxn modelId="{FEF39B57-ECD8-4395-B921-6D9963D4D92C}" type="presParOf" srcId="{8CD2B014-6A02-4090-B200-7D250D307EE6}" destId="{07469E67-F211-418F-B6E9-AAE2F111023D}" srcOrd="9" destOrd="0" presId="urn:microsoft.com/office/officeart/2018/2/layout/IconLabelDescriptionList"/>
    <dgm:cxn modelId="{6B3493AC-4094-46A7-9698-86756BA9E466}" type="presParOf" srcId="{8CD2B014-6A02-4090-B200-7D250D307EE6}" destId="{E5F92DFF-5A06-44E8-877D-ABCA80C6EEA2}" srcOrd="10" destOrd="0" presId="urn:microsoft.com/office/officeart/2018/2/layout/IconLabelDescriptionList"/>
    <dgm:cxn modelId="{3417AD43-6D4F-458E-ADD6-C7C80CF92499}" type="presParOf" srcId="{E5F92DFF-5A06-44E8-877D-ABCA80C6EEA2}" destId="{FC539359-F14A-423E-9B59-E3BCA6027616}" srcOrd="0" destOrd="0" presId="urn:microsoft.com/office/officeart/2018/2/layout/IconLabelDescriptionList"/>
    <dgm:cxn modelId="{ABEA84AD-B5F0-4223-88A1-9EA076ABE52C}" type="presParOf" srcId="{E5F92DFF-5A06-44E8-877D-ABCA80C6EEA2}" destId="{7EEBD910-EF54-4603-841E-BB22C60ECBDA}" srcOrd="1" destOrd="0" presId="urn:microsoft.com/office/officeart/2018/2/layout/IconLabelDescriptionList"/>
    <dgm:cxn modelId="{74DB8053-E20B-4AE8-9B02-0926B0EF0781}" type="presParOf" srcId="{E5F92DFF-5A06-44E8-877D-ABCA80C6EEA2}" destId="{775A6007-5CB6-4E88-ADF8-840E7989EDBC}" srcOrd="2" destOrd="0" presId="urn:microsoft.com/office/officeart/2018/2/layout/IconLabelDescriptionList"/>
    <dgm:cxn modelId="{31360602-3D4C-4E4C-8A4A-7B0947806836}" type="presParOf" srcId="{E5F92DFF-5A06-44E8-877D-ABCA80C6EEA2}" destId="{5FFCBC7F-33C5-4D42-8859-D8FCC7E11E81}" srcOrd="3" destOrd="0" presId="urn:microsoft.com/office/officeart/2018/2/layout/IconLabelDescriptionList"/>
    <dgm:cxn modelId="{FDDD360C-EDE2-424B-835E-9C1755AF54CC}" type="presParOf" srcId="{E5F92DFF-5A06-44E8-877D-ABCA80C6EEA2}" destId="{9913C431-DB7E-47B4-82F4-4119D8CDC7B1}" srcOrd="4" destOrd="0" presId="urn:microsoft.com/office/officeart/2018/2/layout/IconLabelDescriptionList"/>
    <dgm:cxn modelId="{1D992C95-4A64-4978-AFA5-72375B58506B}" type="presParOf" srcId="{8CD2B014-6A02-4090-B200-7D250D307EE6}" destId="{7A802283-5649-446B-B378-EDFEF244F4E6}" srcOrd="11" destOrd="0" presId="urn:microsoft.com/office/officeart/2018/2/layout/IconLabelDescriptionList"/>
    <dgm:cxn modelId="{5D69467E-4876-4419-9DAB-D5BE055AC961}" type="presParOf" srcId="{8CD2B014-6A02-4090-B200-7D250D307EE6}" destId="{ECE9ECBF-B8EA-4C7B-A7DE-84B4CED2A736}" srcOrd="12" destOrd="0" presId="urn:microsoft.com/office/officeart/2018/2/layout/IconLabelDescriptionList"/>
    <dgm:cxn modelId="{A6DD09ED-34A1-4214-9488-442A81DDC764}" type="presParOf" srcId="{ECE9ECBF-B8EA-4C7B-A7DE-84B4CED2A736}" destId="{60DE12CB-F539-4BA8-ACE9-3539927B2E53}" srcOrd="0" destOrd="0" presId="urn:microsoft.com/office/officeart/2018/2/layout/IconLabelDescriptionList"/>
    <dgm:cxn modelId="{75564CCD-A69F-4667-8A12-F1A734B1F90F}" type="presParOf" srcId="{ECE9ECBF-B8EA-4C7B-A7DE-84B4CED2A736}" destId="{D60CBAF3-D7BB-4D04-B2B7-CB08B97CF9DE}" srcOrd="1" destOrd="0" presId="urn:microsoft.com/office/officeart/2018/2/layout/IconLabelDescriptionList"/>
    <dgm:cxn modelId="{8EA4DB95-F313-4E9A-8716-B66C39C53874}" type="presParOf" srcId="{ECE9ECBF-B8EA-4C7B-A7DE-84B4CED2A736}" destId="{4EAFAAA5-56E1-41AE-B5D9-5C4E9EAD18B2}" srcOrd="2" destOrd="0" presId="urn:microsoft.com/office/officeart/2018/2/layout/IconLabelDescriptionList"/>
    <dgm:cxn modelId="{ECD513ED-E0F7-4180-BBE7-1E2A2439A448}" type="presParOf" srcId="{ECE9ECBF-B8EA-4C7B-A7DE-84B4CED2A736}" destId="{A6F87322-639A-4158-B153-B87FFC8D7384}" srcOrd="3" destOrd="0" presId="urn:microsoft.com/office/officeart/2018/2/layout/IconLabelDescriptionList"/>
    <dgm:cxn modelId="{5CA8E3C7-BCDA-46DA-86CB-2B37CF0CFABB}" type="presParOf" srcId="{ECE9ECBF-B8EA-4C7B-A7DE-84B4CED2A736}" destId="{DC2FDE8C-62A2-4EAB-A5CC-9DA471843E5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F77FF5-FD5E-46DC-B38F-39415AB882A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1167B98-DB90-44C4-A03E-0538C2D0E840}">
      <dgm:prSet/>
      <dgm:spPr/>
      <dgm:t>
        <a:bodyPr/>
        <a:lstStyle/>
        <a:p>
          <a:r>
            <a:rPr lang="en-GB"/>
            <a:t>Organization, planning and prioritization matter</a:t>
          </a:r>
          <a:endParaRPr lang="en-US"/>
        </a:p>
      </dgm:t>
    </dgm:pt>
    <dgm:pt modelId="{A2E60481-242F-484B-9827-463D9E175A39}" type="parTrans" cxnId="{0107C68A-1C7F-4748-970C-FF77C8CFA08B}">
      <dgm:prSet/>
      <dgm:spPr/>
      <dgm:t>
        <a:bodyPr/>
        <a:lstStyle/>
        <a:p>
          <a:endParaRPr lang="en-US"/>
        </a:p>
      </dgm:t>
    </dgm:pt>
    <dgm:pt modelId="{69AD7230-78CD-4FE3-AE6C-8CF24136B17E}" type="sibTrans" cxnId="{0107C68A-1C7F-4748-970C-FF77C8CFA08B}">
      <dgm:prSet/>
      <dgm:spPr/>
      <dgm:t>
        <a:bodyPr/>
        <a:lstStyle/>
        <a:p>
          <a:endParaRPr lang="en-US"/>
        </a:p>
      </dgm:t>
    </dgm:pt>
    <dgm:pt modelId="{442E7CC9-4D70-4AF9-B4BB-8E37C63FF3F3}">
      <dgm:prSet/>
      <dgm:spPr/>
      <dgm:t>
        <a:bodyPr/>
        <a:lstStyle/>
        <a:p>
          <a:r>
            <a:rPr lang="en-GB"/>
            <a:t>Communication is essential</a:t>
          </a:r>
          <a:endParaRPr lang="en-US"/>
        </a:p>
      </dgm:t>
    </dgm:pt>
    <dgm:pt modelId="{688C8D56-54C1-4EEA-94FB-C3E2E1DED242}" type="parTrans" cxnId="{115A287F-F0A3-4579-9A0D-5FD0ED3F1735}">
      <dgm:prSet/>
      <dgm:spPr/>
      <dgm:t>
        <a:bodyPr/>
        <a:lstStyle/>
        <a:p>
          <a:endParaRPr lang="en-US"/>
        </a:p>
      </dgm:t>
    </dgm:pt>
    <dgm:pt modelId="{B92C71BB-8FCA-47FE-BC3D-1EEFE712FF41}" type="sibTrans" cxnId="{115A287F-F0A3-4579-9A0D-5FD0ED3F1735}">
      <dgm:prSet/>
      <dgm:spPr/>
      <dgm:t>
        <a:bodyPr/>
        <a:lstStyle/>
        <a:p>
          <a:endParaRPr lang="en-US"/>
        </a:p>
      </dgm:t>
    </dgm:pt>
    <dgm:pt modelId="{4F060C6F-25C1-45B1-9B62-7137FDE2A1CC}">
      <dgm:prSet/>
      <dgm:spPr/>
      <dgm:t>
        <a:bodyPr/>
        <a:lstStyle/>
        <a:p>
          <a:r>
            <a:rPr lang="en-GB" dirty="0"/>
            <a:t>Be consistent with your approach and tools </a:t>
          </a:r>
          <a:endParaRPr lang="en-US" dirty="0"/>
        </a:p>
      </dgm:t>
    </dgm:pt>
    <dgm:pt modelId="{7096C7E3-D3D9-40E7-BEA6-A8403909DB80}" type="parTrans" cxnId="{DE762EE2-E3FC-4803-B90C-B647EF4B69C2}">
      <dgm:prSet/>
      <dgm:spPr/>
      <dgm:t>
        <a:bodyPr/>
        <a:lstStyle/>
        <a:p>
          <a:endParaRPr lang="en-US"/>
        </a:p>
      </dgm:t>
    </dgm:pt>
    <dgm:pt modelId="{8BADAB9E-9066-4B23-B6A2-3D497344CEBD}" type="sibTrans" cxnId="{DE762EE2-E3FC-4803-B90C-B647EF4B69C2}">
      <dgm:prSet/>
      <dgm:spPr/>
      <dgm:t>
        <a:bodyPr/>
        <a:lstStyle/>
        <a:p>
          <a:endParaRPr lang="en-US"/>
        </a:p>
      </dgm:t>
    </dgm:pt>
    <dgm:pt modelId="{53BCCE24-1035-48B1-B875-B963C1B72800}">
      <dgm:prSet/>
      <dgm:spPr/>
      <dgm:t>
        <a:bodyPr/>
        <a:lstStyle/>
        <a:p>
          <a:r>
            <a:rPr lang="en-GB"/>
            <a:t>Flexibility to adapt to the type of engagement and needs</a:t>
          </a:r>
          <a:endParaRPr lang="en-US"/>
        </a:p>
      </dgm:t>
    </dgm:pt>
    <dgm:pt modelId="{891CA7DC-D2CA-4002-8F84-D46CA489C619}" type="parTrans" cxnId="{9C4022AA-AC30-43DF-AA2E-6C83560A639D}">
      <dgm:prSet/>
      <dgm:spPr/>
      <dgm:t>
        <a:bodyPr/>
        <a:lstStyle/>
        <a:p>
          <a:endParaRPr lang="en-US"/>
        </a:p>
      </dgm:t>
    </dgm:pt>
    <dgm:pt modelId="{A395AF5E-C2B1-432B-9EED-DA53CE03AE4F}" type="sibTrans" cxnId="{9C4022AA-AC30-43DF-AA2E-6C83560A639D}">
      <dgm:prSet/>
      <dgm:spPr/>
      <dgm:t>
        <a:bodyPr/>
        <a:lstStyle/>
        <a:p>
          <a:endParaRPr lang="en-US"/>
        </a:p>
      </dgm:t>
    </dgm:pt>
    <dgm:pt modelId="{5034D53A-F284-49F9-A03D-EC858F771ACA}">
      <dgm:prSet/>
      <dgm:spPr/>
      <dgm:t>
        <a:bodyPr/>
        <a:lstStyle/>
        <a:p>
          <a:r>
            <a:rPr lang="en-GB"/>
            <a:t>Manage interests and influence carefully</a:t>
          </a:r>
          <a:endParaRPr lang="en-US"/>
        </a:p>
      </dgm:t>
    </dgm:pt>
    <dgm:pt modelId="{5371FF85-4E37-458E-840E-A44AEDAEB63F}" type="parTrans" cxnId="{A2DC488F-34AF-49B2-B323-993B2CAA0D54}">
      <dgm:prSet/>
      <dgm:spPr/>
      <dgm:t>
        <a:bodyPr/>
        <a:lstStyle/>
        <a:p>
          <a:endParaRPr lang="en-US"/>
        </a:p>
      </dgm:t>
    </dgm:pt>
    <dgm:pt modelId="{B6007F80-44E4-4E57-8E8E-57E089224699}" type="sibTrans" cxnId="{A2DC488F-34AF-49B2-B323-993B2CAA0D54}">
      <dgm:prSet/>
      <dgm:spPr/>
      <dgm:t>
        <a:bodyPr/>
        <a:lstStyle/>
        <a:p>
          <a:endParaRPr lang="en-US"/>
        </a:p>
      </dgm:t>
    </dgm:pt>
    <dgm:pt modelId="{A4FB30CC-42C7-4496-B588-05BB6141FAB6}">
      <dgm:prSet/>
      <dgm:spPr/>
      <dgm:t>
        <a:bodyPr/>
        <a:lstStyle/>
        <a:p>
          <a:r>
            <a:rPr lang="en-GB" dirty="0"/>
            <a:t>Monitor participation</a:t>
          </a:r>
          <a:endParaRPr lang="en-US" dirty="0"/>
        </a:p>
      </dgm:t>
    </dgm:pt>
    <dgm:pt modelId="{99731A1B-7B4D-4093-90B8-441EACBD1692}" type="parTrans" cxnId="{180A8D2C-1A9F-44B1-8E2C-566A566F49AE}">
      <dgm:prSet/>
      <dgm:spPr/>
      <dgm:t>
        <a:bodyPr/>
        <a:lstStyle/>
        <a:p>
          <a:endParaRPr lang="en-US"/>
        </a:p>
      </dgm:t>
    </dgm:pt>
    <dgm:pt modelId="{E5B632C4-0159-491F-AD01-EA81C2B7A9AD}" type="sibTrans" cxnId="{180A8D2C-1A9F-44B1-8E2C-566A566F49AE}">
      <dgm:prSet/>
      <dgm:spPr/>
      <dgm:t>
        <a:bodyPr/>
        <a:lstStyle/>
        <a:p>
          <a:endParaRPr lang="en-US"/>
        </a:p>
      </dgm:t>
    </dgm:pt>
    <dgm:pt modelId="{0302539E-84ED-4FF4-8AD4-E1BADA6BA5F8}">
      <dgm:prSet/>
      <dgm:spPr/>
      <dgm:t>
        <a:bodyPr/>
        <a:lstStyle/>
        <a:p>
          <a:r>
            <a:rPr lang="en-GB"/>
            <a:t>Build trust along the process</a:t>
          </a:r>
          <a:endParaRPr lang="en-US"/>
        </a:p>
      </dgm:t>
    </dgm:pt>
    <dgm:pt modelId="{59071352-5B66-48EF-9A7C-08B9B2885F24}" type="parTrans" cxnId="{C331439F-AE26-4136-8948-EC82F1BD888C}">
      <dgm:prSet/>
      <dgm:spPr/>
      <dgm:t>
        <a:bodyPr/>
        <a:lstStyle/>
        <a:p>
          <a:endParaRPr lang="en-US"/>
        </a:p>
      </dgm:t>
    </dgm:pt>
    <dgm:pt modelId="{68ED33A4-D77D-44CD-93B3-D95E2377F335}" type="sibTrans" cxnId="{C331439F-AE26-4136-8948-EC82F1BD888C}">
      <dgm:prSet/>
      <dgm:spPr/>
      <dgm:t>
        <a:bodyPr/>
        <a:lstStyle/>
        <a:p>
          <a:endParaRPr lang="en-US"/>
        </a:p>
      </dgm:t>
    </dgm:pt>
    <dgm:pt modelId="{DC160A7F-C721-435A-8663-9FEBBB10C301}" type="pres">
      <dgm:prSet presAssocID="{0CF77FF5-FD5E-46DC-B38F-39415AB882AB}" presName="root" presStyleCnt="0">
        <dgm:presLayoutVars>
          <dgm:dir/>
          <dgm:resizeHandles val="exact"/>
        </dgm:presLayoutVars>
      </dgm:prSet>
      <dgm:spPr/>
    </dgm:pt>
    <dgm:pt modelId="{91C5754A-86CF-41EE-8E18-E4A59A8019D6}" type="pres">
      <dgm:prSet presAssocID="{A1167B98-DB90-44C4-A03E-0538C2D0E840}" presName="compNode" presStyleCnt="0"/>
      <dgm:spPr/>
    </dgm:pt>
    <dgm:pt modelId="{DF4F322C-9BFA-444E-A084-1B62FC04BA71}" type="pres">
      <dgm:prSet presAssocID="{A1167B98-DB90-44C4-A03E-0538C2D0E840}" presName="bgRect" presStyleLbl="bgShp" presStyleIdx="0" presStyleCnt="7"/>
      <dgm:spPr/>
    </dgm:pt>
    <dgm:pt modelId="{70442A6D-8E30-4AE9-B37F-EE7592F00921}" type="pres">
      <dgm:prSet presAssocID="{A1167B98-DB90-44C4-A03E-0538C2D0E840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erarquía"/>
        </a:ext>
      </dgm:extLst>
    </dgm:pt>
    <dgm:pt modelId="{26E80DD0-A2F0-40C7-B1F3-2027CE152D2F}" type="pres">
      <dgm:prSet presAssocID="{A1167B98-DB90-44C4-A03E-0538C2D0E840}" presName="spaceRect" presStyleCnt="0"/>
      <dgm:spPr/>
    </dgm:pt>
    <dgm:pt modelId="{7480EF5B-6F08-4D1A-808A-99796C80DAB3}" type="pres">
      <dgm:prSet presAssocID="{A1167B98-DB90-44C4-A03E-0538C2D0E840}" presName="parTx" presStyleLbl="revTx" presStyleIdx="0" presStyleCnt="7">
        <dgm:presLayoutVars>
          <dgm:chMax val="0"/>
          <dgm:chPref val="0"/>
        </dgm:presLayoutVars>
      </dgm:prSet>
      <dgm:spPr/>
    </dgm:pt>
    <dgm:pt modelId="{7D7DD542-3BAC-4FE0-A824-4119C2B78DE4}" type="pres">
      <dgm:prSet presAssocID="{69AD7230-78CD-4FE3-AE6C-8CF24136B17E}" presName="sibTrans" presStyleCnt="0"/>
      <dgm:spPr/>
    </dgm:pt>
    <dgm:pt modelId="{41235B4C-B214-44A5-A13A-F3FF71A5E9FB}" type="pres">
      <dgm:prSet presAssocID="{442E7CC9-4D70-4AF9-B4BB-8E37C63FF3F3}" presName="compNode" presStyleCnt="0"/>
      <dgm:spPr/>
    </dgm:pt>
    <dgm:pt modelId="{3DD61FA4-77B2-4609-B9BF-4DC9E810A29D}" type="pres">
      <dgm:prSet presAssocID="{442E7CC9-4D70-4AF9-B4BB-8E37C63FF3F3}" presName="bgRect" presStyleLbl="bgShp" presStyleIdx="1" presStyleCnt="7"/>
      <dgm:spPr/>
    </dgm:pt>
    <dgm:pt modelId="{10FA3224-B8B4-42A8-A24F-9014B79C6845}" type="pres">
      <dgm:prSet presAssocID="{442E7CC9-4D70-4AF9-B4BB-8E37C63FF3F3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eo"/>
        </a:ext>
      </dgm:extLst>
    </dgm:pt>
    <dgm:pt modelId="{CA111F74-82F0-4D7D-8DE2-E93ED182F9AD}" type="pres">
      <dgm:prSet presAssocID="{442E7CC9-4D70-4AF9-B4BB-8E37C63FF3F3}" presName="spaceRect" presStyleCnt="0"/>
      <dgm:spPr/>
    </dgm:pt>
    <dgm:pt modelId="{8F20E999-2742-4F72-95E8-5D4EBF2EE71D}" type="pres">
      <dgm:prSet presAssocID="{442E7CC9-4D70-4AF9-B4BB-8E37C63FF3F3}" presName="parTx" presStyleLbl="revTx" presStyleIdx="1" presStyleCnt="7">
        <dgm:presLayoutVars>
          <dgm:chMax val="0"/>
          <dgm:chPref val="0"/>
        </dgm:presLayoutVars>
      </dgm:prSet>
      <dgm:spPr/>
    </dgm:pt>
    <dgm:pt modelId="{A936D0E8-5842-4155-BE9A-4D7DC976266A}" type="pres">
      <dgm:prSet presAssocID="{B92C71BB-8FCA-47FE-BC3D-1EEFE712FF41}" presName="sibTrans" presStyleCnt="0"/>
      <dgm:spPr/>
    </dgm:pt>
    <dgm:pt modelId="{13E00C1E-D31F-42A3-BEE7-106D2C7D3E39}" type="pres">
      <dgm:prSet presAssocID="{4F060C6F-25C1-45B1-9B62-7137FDE2A1CC}" presName="compNode" presStyleCnt="0"/>
      <dgm:spPr/>
    </dgm:pt>
    <dgm:pt modelId="{3225FF5A-F8A1-47D9-8298-2F019611953B}" type="pres">
      <dgm:prSet presAssocID="{4F060C6F-25C1-45B1-9B62-7137FDE2A1CC}" presName="bgRect" presStyleLbl="bgShp" presStyleIdx="2" presStyleCnt="7"/>
      <dgm:spPr/>
    </dgm:pt>
    <dgm:pt modelId="{FC0B632D-21E6-42F6-97D3-B863E722A63D}" type="pres">
      <dgm:prSet presAssocID="{4F060C6F-25C1-45B1-9B62-7137FDE2A1CC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3B9574C5-EFE2-45D8-BF09-C8B6C75A9082}" type="pres">
      <dgm:prSet presAssocID="{4F060C6F-25C1-45B1-9B62-7137FDE2A1CC}" presName="spaceRect" presStyleCnt="0"/>
      <dgm:spPr/>
    </dgm:pt>
    <dgm:pt modelId="{3144F37D-AB73-4B84-85AC-5088FB1A59B1}" type="pres">
      <dgm:prSet presAssocID="{4F060C6F-25C1-45B1-9B62-7137FDE2A1CC}" presName="parTx" presStyleLbl="revTx" presStyleIdx="2" presStyleCnt="7">
        <dgm:presLayoutVars>
          <dgm:chMax val="0"/>
          <dgm:chPref val="0"/>
        </dgm:presLayoutVars>
      </dgm:prSet>
      <dgm:spPr/>
    </dgm:pt>
    <dgm:pt modelId="{E46E4935-2F9D-4AF0-B32F-C6B9B22BB6F9}" type="pres">
      <dgm:prSet presAssocID="{8BADAB9E-9066-4B23-B6A2-3D497344CEBD}" presName="sibTrans" presStyleCnt="0"/>
      <dgm:spPr/>
    </dgm:pt>
    <dgm:pt modelId="{CC852EB8-1990-44CA-8198-F2F3F1C264B5}" type="pres">
      <dgm:prSet presAssocID="{53BCCE24-1035-48B1-B875-B963C1B72800}" presName="compNode" presStyleCnt="0"/>
      <dgm:spPr/>
    </dgm:pt>
    <dgm:pt modelId="{B77A0B67-321B-4DDC-986D-212B059D7C5C}" type="pres">
      <dgm:prSet presAssocID="{53BCCE24-1035-48B1-B875-B963C1B72800}" presName="bgRect" presStyleLbl="bgShp" presStyleIdx="3" presStyleCnt="7"/>
      <dgm:spPr/>
    </dgm:pt>
    <dgm:pt modelId="{E41D6B8E-9E1B-4F95-80F7-C64A5890306E}" type="pres">
      <dgm:prSet presAssocID="{53BCCE24-1035-48B1-B875-B963C1B72800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retón de manos"/>
        </a:ext>
      </dgm:extLst>
    </dgm:pt>
    <dgm:pt modelId="{E0B446F2-EFB3-488C-A995-9463781EE4F6}" type="pres">
      <dgm:prSet presAssocID="{53BCCE24-1035-48B1-B875-B963C1B72800}" presName="spaceRect" presStyleCnt="0"/>
      <dgm:spPr/>
    </dgm:pt>
    <dgm:pt modelId="{8E44D680-7FD8-4CD8-8D06-A9462779A306}" type="pres">
      <dgm:prSet presAssocID="{53BCCE24-1035-48B1-B875-B963C1B72800}" presName="parTx" presStyleLbl="revTx" presStyleIdx="3" presStyleCnt="7">
        <dgm:presLayoutVars>
          <dgm:chMax val="0"/>
          <dgm:chPref val="0"/>
        </dgm:presLayoutVars>
      </dgm:prSet>
      <dgm:spPr/>
    </dgm:pt>
    <dgm:pt modelId="{940E74F4-B866-48E2-B1FB-5190103DCB6D}" type="pres">
      <dgm:prSet presAssocID="{A395AF5E-C2B1-432B-9EED-DA53CE03AE4F}" presName="sibTrans" presStyleCnt="0"/>
      <dgm:spPr/>
    </dgm:pt>
    <dgm:pt modelId="{A6F6754A-711C-4068-80DB-19C9C2AB3B11}" type="pres">
      <dgm:prSet presAssocID="{5034D53A-F284-49F9-A03D-EC858F771ACA}" presName="compNode" presStyleCnt="0"/>
      <dgm:spPr/>
    </dgm:pt>
    <dgm:pt modelId="{6CE18552-39AD-4BBF-A8CC-E5562C5D9B4E}" type="pres">
      <dgm:prSet presAssocID="{5034D53A-F284-49F9-A03D-EC858F771ACA}" presName="bgRect" presStyleLbl="bgShp" presStyleIdx="4" presStyleCnt="7"/>
      <dgm:spPr/>
    </dgm:pt>
    <dgm:pt modelId="{DC8B8832-3146-46EA-8535-F2B9CACFD52B}" type="pres">
      <dgm:prSet presAssocID="{5034D53A-F284-49F9-A03D-EC858F771ACA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44B61EB-44B5-462A-9098-3FBC4C207A26}" type="pres">
      <dgm:prSet presAssocID="{5034D53A-F284-49F9-A03D-EC858F771ACA}" presName="spaceRect" presStyleCnt="0"/>
      <dgm:spPr/>
    </dgm:pt>
    <dgm:pt modelId="{69D7A5FF-E6BE-464B-A439-8161830ACF8C}" type="pres">
      <dgm:prSet presAssocID="{5034D53A-F284-49F9-A03D-EC858F771ACA}" presName="parTx" presStyleLbl="revTx" presStyleIdx="4" presStyleCnt="7">
        <dgm:presLayoutVars>
          <dgm:chMax val="0"/>
          <dgm:chPref val="0"/>
        </dgm:presLayoutVars>
      </dgm:prSet>
      <dgm:spPr/>
    </dgm:pt>
    <dgm:pt modelId="{6D74F163-80ED-4AC6-9310-94117B78B3B7}" type="pres">
      <dgm:prSet presAssocID="{B6007F80-44E4-4E57-8E8E-57E089224699}" presName="sibTrans" presStyleCnt="0"/>
      <dgm:spPr/>
    </dgm:pt>
    <dgm:pt modelId="{5DB874D1-DBE7-4BAF-834C-156B2804989D}" type="pres">
      <dgm:prSet presAssocID="{A4FB30CC-42C7-4496-B588-05BB6141FAB6}" presName="compNode" presStyleCnt="0"/>
      <dgm:spPr/>
    </dgm:pt>
    <dgm:pt modelId="{7CD856E1-D246-4974-B622-61A2819ED988}" type="pres">
      <dgm:prSet presAssocID="{A4FB30CC-42C7-4496-B588-05BB6141FAB6}" presName="bgRect" presStyleLbl="bgShp" presStyleIdx="5" presStyleCnt="7"/>
      <dgm:spPr/>
    </dgm:pt>
    <dgm:pt modelId="{F089B8BE-260F-481D-9082-3F4A26DB3006}" type="pres">
      <dgm:prSet presAssocID="{A4FB30CC-42C7-4496-B588-05BB6141FAB6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jo"/>
        </a:ext>
      </dgm:extLst>
    </dgm:pt>
    <dgm:pt modelId="{58D7B393-5EF7-44DF-8E9F-011341688F61}" type="pres">
      <dgm:prSet presAssocID="{A4FB30CC-42C7-4496-B588-05BB6141FAB6}" presName="spaceRect" presStyleCnt="0"/>
      <dgm:spPr/>
    </dgm:pt>
    <dgm:pt modelId="{D16F7F27-D2BD-4366-ABAB-CA5A1179EE0A}" type="pres">
      <dgm:prSet presAssocID="{A4FB30CC-42C7-4496-B588-05BB6141FAB6}" presName="parTx" presStyleLbl="revTx" presStyleIdx="5" presStyleCnt="7">
        <dgm:presLayoutVars>
          <dgm:chMax val="0"/>
          <dgm:chPref val="0"/>
        </dgm:presLayoutVars>
      </dgm:prSet>
      <dgm:spPr/>
    </dgm:pt>
    <dgm:pt modelId="{0D2309C1-E546-4D53-AF90-9CE81B39E2AF}" type="pres">
      <dgm:prSet presAssocID="{E5B632C4-0159-491F-AD01-EA81C2B7A9AD}" presName="sibTrans" presStyleCnt="0"/>
      <dgm:spPr/>
    </dgm:pt>
    <dgm:pt modelId="{8EEE0AD6-8400-48CD-9349-98E29D809A7E}" type="pres">
      <dgm:prSet presAssocID="{0302539E-84ED-4FF4-8AD4-E1BADA6BA5F8}" presName="compNode" presStyleCnt="0"/>
      <dgm:spPr/>
    </dgm:pt>
    <dgm:pt modelId="{3BBC8B72-0840-490F-98BF-A73DD5F7566E}" type="pres">
      <dgm:prSet presAssocID="{0302539E-84ED-4FF4-8AD4-E1BADA6BA5F8}" presName="bgRect" presStyleLbl="bgShp" presStyleIdx="6" presStyleCnt="7"/>
      <dgm:spPr/>
    </dgm:pt>
    <dgm:pt modelId="{2352D716-F0C5-4FEE-AD70-71A31D2BFC2D}" type="pres">
      <dgm:prSet presAssocID="{0302539E-84ED-4FF4-8AD4-E1BADA6BA5F8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uarios"/>
        </a:ext>
      </dgm:extLst>
    </dgm:pt>
    <dgm:pt modelId="{D8AB6807-0994-413F-9A95-66F0BE5FD3A0}" type="pres">
      <dgm:prSet presAssocID="{0302539E-84ED-4FF4-8AD4-E1BADA6BA5F8}" presName="spaceRect" presStyleCnt="0"/>
      <dgm:spPr/>
    </dgm:pt>
    <dgm:pt modelId="{78D84BB5-D5BF-44DA-846A-C2F5E23FD408}" type="pres">
      <dgm:prSet presAssocID="{0302539E-84ED-4FF4-8AD4-E1BADA6BA5F8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ACCEAC12-9D26-4F5C-9418-84CBEFD19A90}" type="presOf" srcId="{0302539E-84ED-4FF4-8AD4-E1BADA6BA5F8}" destId="{78D84BB5-D5BF-44DA-846A-C2F5E23FD408}" srcOrd="0" destOrd="0" presId="urn:microsoft.com/office/officeart/2018/2/layout/IconVerticalSolidList"/>
    <dgm:cxn modelId="{180A8D2C-1A9F-44B1-8E2C-566A566F49AE}" srcId="{0CF77FF5-FD5E-46DC-B38F-39415AB882AB}" destId="{A4FB30CC-42C7-4496-B588-05BB6141FAB6}" srcOrd="5" destOrd="0" parTransId="{99731A1B-7B4D-4093-90B8-441EACBD1692}" sibTransId="{E5B632C4-0159-491F-AD01-EA81C2B7A9AD}"/>
    <dgm:cxn modelId="{0DC0C765-E780-43D2-BD89-6C07E68D160B}" type="presOf" srcId="{5034D53A-F284-49F9-A03D-EC858F771ACA}" destId="{69D7A5FF-E6BE-464B-A439-8161830ACF8C}" srcOrd="0" destOrd="0" presId="urn:microsoft.com/office/officeart/2018/2/layout/IconVerticalSolidList"/>
    <dgm:cxn modelId="{3290EF6D-6CE6-417D-93A9-B1A2CC4AD482}" type="presOf" srcId="{4F060C6F-25C1-45B1-9B62-7137FDE2A1CC}" destId="{3144F37D-AB73-4B84-85AC-5088FB1A59B1}" srcOrd="0" destOrd="0" presId="urn:microsoft.com/office/officeart/2018/2/layout/IconVerticalSolidList"/>
    <dgm:cxn modelId="{B5EEB94E-BD68-494D-A4BB-E042AC2D450B}" type="presOf" srcId="{0CF77FF5-FD5E-46DC-B38F-39415AB882AB}" destId="{DC160A7F-C721-435A-8663-9FEBBB10C301}" srcOrd="0" destOrd="0" presId="urn:microsoft.com/office/officeart/2018/2/layout/IconVerticalSolidList"/>
    <dgm:cxn modelId="{3BFEA955-F1F1-4CA8-AA02-6DA3A3557DCB}" type="presOf" srcId="{53BCCE24-1035-48B1-B875-B963C1B72800}" destId="{8E44D680-7FD8-4CD8-8D06-A9462779A306}" srcOrd="0" destOrd="0" presId="urn:microsoft.com/office/officeart/2018/2/layout/IconVerticalSolidList"/>
    <dgm:cxn modelId="{40105958-11C3-4FBF-AE3D-10F1F3226B2E}" type="presOf" srcId="{A4FB30CC-42C7-4496-B588-05BB6141FAB6}" destId="{D16F7F27-D2BD-4366-ABAB-CA5A1179EE0A}" srcOrd="0" destOrd="0" presId="urn:microsoft.com/office/officeart/2018/2/layout/IconVerticalSolidList"/>
    <dgm:cxn modelId="{115A287F-F0A3-4579-9A0D-5FD0ED3F1735}" srcId="{0CF77FF5-FD5E-46DC-B38F-39415AB882AB}" destId="{442E7CC9-4D70-4AF9-B4BB-8E37C63FF3F3}" srcOrd="1" destOrd="0" parTransId="{688C8D56-54C1-4EEA-94FB-C3E2E1DED242}" sibTransId="{B92C71BB-8FCA-47FE-BC3D-1EEFE712FF41}"/>
    <dgm:cxn modelId="{0107C68A-1C7F-4748-970C-FF77C8CFA08B}" srcId="{0CF77FF5-FD5E-46DC-B38F-39415AB882AB}" destId="{A1167B98-DB90-44C4-A03E-0538C2D0E840}" srcOrd="0" destOrd="0" parTransId="{A2E60481-242F-484B-9827-463D9E175A39}" sibTransId="{69AD7230-78CD-4FE3-AE6C-8CF24136B17E}"/>
    <dgm:cxn modelId="{A2DC488F-34AF-49B2-B323-993B2CAA0D54}" srcId="{0CF77FF5-FD5E-46DC-B38F-39415AB882AB}" destId="{5034D53A-F284-49F9-A03D-EC858F771ACA}" srcOrd="4" destOrd="0" parTransId="{5371FF85-4E37-458E-840E-A44AEDAEB63F}" sibTransId="{B6007F80-44E4-4E57-8E8E-57E089224699}"/>
    <dgm:cxn modelId="{C331439F-AE26-4136-8948-EC82F1BD888C}" srcId="{0CF77FF5-FD5E-46DC-B38F-39415AB882AB}" destId="{0302539E-84ED-4FF4-8AD4-E1BADA6BA5F8}" srcOrd="6" destOrd="0" parTransId="{59071352-5B66-48EF-9A7C-08B9B2885F24}" sibTransId="{68ED33A4-D77D-44CD-93B3-D95E2377F335}"/>
    <dgm:cxn modelId="{9C4022AA-AC30-43DF-AA2E-6C83560A639D}" srcId="{0CF77FF5-FD5E-46DC-B38F-39415AB882AB}" destId="{53BCCE24-1035-48B1-B875-B963C1B72800}" srcOrd="3" destOrd="0" parTransId="{891CA7DC-D2CA-4002-8F84-D46CA489C619}" sibTransId="{A395AF5E-C2B1-432B-9EED-DA53CE03AE4F}"/>
    <dgm:cxn modelId="{99E262BF-DCC3-4EA4-BBF9-7E74D3C63629}" type="presOf" srcId="{A1167B98-DB90-44C4-A03E-0538C2D0E840}" destId="{7480EF5B-6F08-4D1A-808A-99796C80DAB3}" srcOrd="0" destOrd="0" presId="urn:microsoft.com/office/officeart/2018/2/layout/IconVerticalSolidList"/>
    <dgm:cxn modelId="{DE762EE2-E3FC-4803-B90C-B647EF4B69C2}" srcId="{0CF77FF5-FD5E-46DC-B38F-39415AB882AB}" destId="{4F060C6F-25C1-45B1-9B62-7137FDE2A1CC}" srcOrd="2" destOrd="0" parTransId="{7096C7E3-D3D9-40E7-BEA6-A8403909DB80}" sibTransId="{8BADAB9E-9066-4B23-B6A2-3D497344CEBD}"/>
    <dgm:cxn modelId="{FE2947ED-0BFC-4C4C-B7C9-636A7E306B8B}" type="presOf" srcId="{442E7CC9-4D70-4AF9-B4BB-8E37C63FF3F3}" destId="{8F20E999-2742-4F72-95E8-5D4EBF2EE71D}" srcOrd="0" destOrd="0" presId="urn:microsoft.com/office/officeart/2018/2/layout/IconVerticalSolidList"/>
    <dgm:cxn modelId="{239CB285-88AE-48C7-BF9F-6149E6DD3C59}" type="presParOf" srcId="{DC160A7F-C721-435A-8663-9FEBBB10C301}" destId="{91C5754A-86CF-41EE-8E18-E4A59A8019D6}" srcOrd="0" destOrd="0" presId="urn:microsoft.com/office/officeart/2018/2/layout/IconVerticalSolidList"/>
    <dgm:cxn modelId="{AE998D44-E5F1-45FE-AD22-E3C2EBB88FE4}" type="presParOf" srcId="{91C5754A-86CF-41EE-8E18-E4A59A8019D6}" destId="{DF4F322C-9BFA-444E-A084-1B62FC04BA71}" srcOrd="0" destOrd="0" presId="urn:microsoft.com/office/officeart/2018/2/layout/IconVerticalSolidList"/>
    <dgm:cxn modelId="{6F3E8C6E-8D60-43FF-86EC-CF1F5E042E11}" type="presParOf" srcId="{91C5754A-86CF-41EE-8E18-E4A59A8019D6}" destId="{70442A6D-8E30-4AE9-B37F-EE7592F00921}" srcOrd="1" destOrd="0" presId="urn:microsoft.com/office/officeart/2018/2/layout/IconVerticalSolidList"/>
    <dgm:cxn modelId="{301D34EB-1B06-4313-99A7-20800755C1BE}" type="presParOf" srcId="{91C5754A-86CF-41EE-8E18-E4A59A8019D6}" destId="{26E80DD0-A2F0-40C7-B1F3-2027CE152D2F}" srcOrd="2" destOrd="0" presId="urn:microsoft.com/office/officeart/2018/2/layout/IconVerticalSolidList"/>
    <dgm:cxn modelId="{8F977340-17E5-4C43-B0F6-6367E2FCFCDB}" type="presParOf" srcId="{91C5754A-86CF-41EE-8E18-E4A59A8019D6}" destId="{7480EF5B-6F08-4D1A-808A-99796C80DAB3}" srcOrd="3" destOrd="0" presId="urn:microsoft.com/office/officeart/2018/2/layout/IconVerticalSolidList"/>
    <dgm:cxn modelId="{8A5E1EB9-62E3-4078-81B6-C49888E57AFE}" type="presParOf" srcId="{DC160A7F-C721-435A-8663-9FEBBB10C301}" destId="{7D7DD542-3BAC-4FE0-A824-4119C2B78DE4}" srcOrd="1" destOrd="0" presId="urn:microsoft.com/office/officeart/2018/2/layout/IconVerticalSolidList"/>
    <dgm:cxn modelId="{D60EC480-FB44-4546-AA19-4124A9A57A0A}" type="presParOf" srcId="{DC160A7F-C721-435A-8663-9FEBBB10C301}" destId="{41235B4C-B214-44A5-A13A-F3FF71A5E9FB}" srcOrd="2" destOrd="0" presId="urn:microsoft.com/office/officeart/2018/2/layout/IconVerticalSolidList"/>
    <dgm:cxn modelId="{F33E6F62-B69F-49A6-A5D8-E819577C93FE}" type="presParOf" srcId="{41235B4C-B214-44A5-A13A-F3FF71A5E9FB}" destId="{3DD61FA4-77B2-4609-B9BF-4DC9E810A29D}" srcOrd="0" destOrd="0" presId="urn:microsoft.com/office/officeart/2018/2/layout/IconVerticalSolidList"/>
    <dgm:cxn modelId="{0B0B128D-FC94-4B04-8B6B-913F5DB27A17}" type="presParOf" srcId="{41235B4C-B214-44A5-A13A-F3FF71A5E9FB}" destId="{10FA3224-B8B4-42A8-A24F-9014B79C6845}" srcOrd="1" destOrd="0" presId="urn:microsoft.com/office/officeart/2018/2/layout/IconVerticalSolidList"/>
    <dgm:cxn modelId="{68988A2E-772F-429E-8486-28E73CD79A31}" type="presParOf" srcId="{41235B4C-B214-44A5-A13A-F3FF71A5E9FB}" destId="{CA111F74-82F0-4D7D-8DE2-E93ED182F9AD}" srcOrd="2" destOrd="0" presId="urn:microsoft.com/office/officeart/2018/2/layout/IconVerticalSolidList"/>
    <dgm:cxn modelId="{AF83B548-7B52-455F-BD7A-CE527C394BCA}" type="presParOf" srcId="{41235B4C-B214-44A5-A13A-F3FF71A5E9FB}" destId="{8F20E999-2742-4F72-95E8-5D4EBF2EE71D}" srcOrd="3" destOrd="0" presId="urn:microsoft.com/office/officeart/2018/2/layout/IconVerticalSolidList"/>
    <dgm:cxn modelId="{E2002E12-1465-47CB-B7CA-DEEC7589C5E5}" type="presParOf" srcId="{DC160A7F-C721-435A-8663-9FEBBB10C301}" destId="{A936D0E8-5842-4155-BE9A-4D7DC976266A}" srcOrd="3" destOrd="0" presId="urn:microsoft.com/office/officeart/2018/2/layout/IconVerticalSolidList"/>
    <dgm:cxn modelId="{270D4315-6D9D-40D5-9C5C-B406C1FDAA2F}" type="presParOf" srcId="{DC160A7F-C721-435A-8663-9FEBBB10C301}" destId="{13E00C1E-D31F-42A3-BEE7-106D2C7D3E39}" srcOrd="4" destOrd="0" presId="urn:microsoft.com/office/officeart/2018/2/layout/IconVerticalSolidList"/>
    <dgm:cxn modelId="{3569D089-D521-4D9C-9BDC-F3E8EC878C1A}" type="presParOf" srcId="{13E00C1E-D31F-42A3-BEE7-106D2C7D3E39}" destId="{3225FF5A-F8A1-47D9-8298-2F019611953B}" srcOrd="0" destOrd="0" presId="urn:microsoft.com/office/officeart/2018/2/layout/IconVerticalSolidList"/>
    <dgm:cxn modelId="{22765AED-36D8-4644-AB2B-FC3D226D9AE1}" type="presParOf" srcId="{13E00C1E-D31F-42A3-BEE7-106D2C7D3E39}" destId="{FC0B632D-21E6-42F6-97D3-B863E722A63D}" srcOrd="1" destOrd="0" presId="urn:microsoft.com/office/officeart/2018/2/layout/IconVerticalSolidList"/>
    <dgm:cxn modelId="{16E81BA8-B33F-4AB1-A42D-DA0DE2CB942F}" type="presParOf" srcId="{13E00C1E-D31F-42A3-BEE7-106D2C7D3E39}" destId="{3B9574C5-EFE2-45D8-BF09-C8B6C75A9082}" srcOrd="2" destOrd="0" presId="urn:microsoft.com/office/officeart/2018/2/layout/IconVerticalSolidList"/>
    <dgm:cxn modelId="{6554CFEB-EE7A-4CCE-9255-9EBE890DE408}" type="presParOf" srcId="{13E00C1E-D31F-42A3-BEE7-106D2C7D3E39}" destId="{3144F37D-AB73-4B84-85AC-5088FB1A59B1}" srcOrd="3" destOrd="0" presId="urn:microsoft.com/office/officeart/2018/2/layout/IconVerticalSolidList"/>
    <dgm:cxn modelId="{CF5CAB34-6345-4DA5-81BB-E853C3C4F0B1}" type="presParOf" srcId="{DC160A7F-C721-435A-8663-9FEBBB10C301}" destId="{E46E4935-2F9D-4AF0-B32F-C6B9B22BB6F9}" srcOrd="5" destOrd="0" presId="urn:microsoft.com/office/officeart/2018/2/layout/IconVerticalSolidList"/>
    <dgm:cxn modelId="{3CDEB305-2632-4D5E-80AE-6D093CA6C56E}" type="presParOf" srcId="{DC160A7F-C721-435A-8663-9FEBBB10C301}" destId="{CC852EB8-1990-44CA-8198-F2F3F1C264B5}" srcOrd="6" destOrd="0" presId="urn:microsoft.com/office/officeart/2018/2/layout/IconVerticalSolidList"/>
    <dgm:cxn modelId="{9462AD37-9B45-4AE4-B4E2-51157435E39F}" type="presParOf" srcId="{CC852EB8-1990-44CA-8198-F2F3F1C264B5}" destId="{B77A0B67-321B-4DDC-986D-212B059D7C5C}" srcOrd="0" destOrd="0" presId="urn:microsoft.com/office/officeart/2018/2/layout/IconVerticalSolidList"/>
    <dgm:cxn modelId="{A0182B50-14B4-41D9-9836-F18452F3E03A}" type="presParOf" srcId="{CC852EB8-1990-44CA-8198-F2F3F1C264B5}" destId="{E41D6B8E-9E1B-4F95-80F7-C64A5890306E}" srcOrd="1" destOrd="0" presId="urn:microsoft.com/office/officeart/2018/2/layout/IconVerticalSolidList"/>
    <dgm:cxn modelId="{25F91E93-66AD-4465-8532-CFE9C61F187D}" type="presParOf" srcId="{CC852EB8-1990-44CA-8198-F2F3F1C264B5}" destId="{E0B446F2-EFB3-488C-A995-9463781EE4F6}" srcOrd="2" destOrd="0" presId="urn:microsoft.com/office/officeart/2018/2/layout/IconVerticalSolidList"/>
    <dgm:cxn modelId="{06401C29-F5BE-4B61-812A-8BCAA3F6D142}" type="presParOf" srcId="{CC852EB8-1990-44CA-8198-F2F3F1C264B5}" destId="{8E44D680-7FD8-4CD8-8D06-A9462779A306}" srcOrd="3" destOrd="0" presId="urn:microsoft.com/office/officeart/2018/2/layout/IconVerticalSolidList"/>
    <dgm:cxn modelId="{050C74E2-9F3D-4058-A96F-7964C8E8AE62}" type="presParOf" srcId="{DC160A7F-C721-435A-8663-9FEBBB10C301}" destId="{940E74F4-B866-48E2-B1FB-5190103DCB6D}" srcOrd="7" destOrd="0" presId="urn:microsoft.com/office/officeart/2018/2/layout/IconVerticalSolidList"/>
    <dgm:cxn modelId="{DC35B056-761A-4399-A7DA-FB3ECB0FEA2C}" type="presParOf" srcId="{DC160A7F-C721-435A-8663-9FEBBB10C301}" destId="{A6F6754A-711C-4068-80DB-19C9C2AB3B11}" srcOrd="8" destOrd="0" presId="urn:microsoft.com/office/officeart/2018/2/layout/IconVerticalSolidList"/>
    <dgm:cxn modelId="{272FA1D6-0C66-4BBD-8C17-FC7F77F5E5F7}" type="presParOf" srcId="{A6F6754A-711C-4068-80DB-19C9C2AB3B11}" destId="{6CE18552-39AD-4BBF-A8CC-E5562C5D9B4E}" srcOrd="0" destOrd="0" presId="urn:microsoft.com/office/officeart/2018/2/layout/IconVerticalSolidList"/>
    <dgm:cxn modelId="{E64DBDD6-AF92-486B-97D7-83CDA56DFD06}" type="presParOf" srcId="{A6F6754A-711C-4068-80DB-19C9C2AB3B11}" destId="{DC8B8832-3146-46EA-8535-F2B9CACFD52B}" srcOrd="1" destOrd="0" presId="urn:microsoft.com/office/officeart/2018/2/layout/IconVerticalSolidList"/>
    <dgm:cxn modelId="{0BA76DA8-8B74-41EB-A155-123466030B14}" type="presParOf" srcId="{A6F6754A-711C-4068-80DB-19C9C2AB3B11}" destId="{144B61EB-44B5-462A-9098-3FBC4C207A26}" srcOrd="2" destOrd="0" presId="urn:microsoft.com/office/officeart/2018/2/layout/IconVerticalSolidList"/>
    <dgm:cxn modelId="{6FF8CBE0-4E7C-480B-9D42-82AE40E64EA3}" type="presParOf" srcId="{A6F6754A-711C-4068-80DB-19C9C2AB3B11}" destId="{69D7A5FF-E6BE-464B-A439-8161830ACF8C}" srcOrd="3" destOrd="0" presId="urn:microsoft.com/office/officeart/2018/2/layout/IconVerticalSolidList"/>
    <dgm:cxn modelId="{6093C28C-70C6-4680-8947-179E6A06BFBB}" type="presParOf" srcId="{DC160A7F-C721-435A-8663-9FEBBB10C301}" destId="{6D74F163-80ED-4AC6-9310-94117B78B3B7}" srcOrd="9" destOrd="0" presId="urn:microsoft.com/office/officeart/2018/2/layout/IconVerticalSolidList"/>
    <dgm:cxn modelId="{BCE13355-8C4F-48DF-B0C1-CBADA304FCF7}" type="presParOf" srcId="{DC160A7F-C721-435A-8663-9FEBBB10C301}" destId="{5DB874D1-DBE7-4BAF-834C-156B2804989D}" srcOrd="10" destOrd="0" presId="urn:microsoft.com/office/officeart/2018/2/layout/IconVerticalSolidList"/>
    <dgm:cxn modelId="{64C5F8A1-3284-4C1E-994F-EE4BFFF9626D}" type="presParOf" srcId="{5DB874D1-DBE7-4BAF-834C-156B2804989D}" destId="{7CD856E1-D246-4974-B622-61A2819ED988}" srcOrd="0" destOrd="0" presId="urn:microsoft.com/office/officeart/2018/2/layout/IconVerticalSolidList"/>
    <dgm:cxn modelId="{07F8A016-6483-480D-9969-06A29295B0A2}" type="presParOf" srcId="{5DB874D1-DBE7-4BAF-834C-156B2804989D}" destId="{F089B8BE-260F-481D-9082-3F4A26DB3006}" srcOrd="1" destOrd="0" presId="urn:microsoft.com/office/officeart/2018/2/layout/IconVerticalSolidList"/>
    <dgm:cxn modelId="{DCAFCA5C-C759-45B8-AA19-0F39F066BABF}" type="presParOf" srcId="{5DB874D1-DBE7-4BAF-834C-156B2804989D}" destId="{58D7B393-5EF7-44DF-8E9F-011341688F61}" srcOrd="2" destOrd="0" presId="urn:microsoft.com/office/officeart/2018/2/layout/IconVerticalSolidList"/>
    <dgm:cxn modelId="{D0CA28DE-E6E0-4F1E-AC88-E539F55FFA15}" type="presParOf" srcId="{5DB874D1-DBE7-4BAF-834C-156B2804989D}" destId="{D16F7F27-D2BD-4366-ABAB-CA5A1179EE0A}" srcOrd="3" destOrd="0" presId="urn:microsoft.com/office/officeart/2018/2/layout/IconVerticalSolidList"/>
    <dgm:cxn modelId="{278C359D-0C88-4CC1-942D-07E80F9A4A6A}" type="presParOf" srcId="{DC160A7F-C721-435A-8663-9FEBBB10C301}" destId="{0D2309C1-E546-4D53-AF90-9CE81B39E2AF}" srcOrd="11" destOrd="0" presId="urn:microsoft.com/office/officeart/2018/2/layout/IconVerticalSolidList"/>
    <dgm:cxn modelId="{AAB51A5F-A0BD-4DD2-B567-FA4BE096F856}" type="presParOf" srcId="{DC160A7F-C721-435A-8663-9FEBBB10C301}" destId="{8EEE0AD6-8400-48CD-9349-98E29D809A7E}" srcOrd="12" destOrd="0" presId="urn:microsoft.com/office/officeart/2018/2/layout/IconVerticalSolidList"/>
    <dgm:cxn modelId="{26C46A97-9196-4C1B-A432-09E44677E862}" type="presParOf" srcId="{8EEE0AD6-8400-48CD-9349-98E29D809A7E}" destId="{3BBC8B72-0840-490F-98BF-A73DD5F7566E}" srcOrd="0" destOrd="0" presId="urn:microsoft.com/office/officeart/2018/2/layout/IconVerticalSolidList"/>
    <dgm:cxn modelId="{43459402-4981-4743-ABB2-1477A00A4C36}" type="presParOf" srcId="{8EEE0AD6-8400-48CD-9349-98E29D809A7E}" destId="{2352D716-F0C5-4FEE-AD70-71A31D2BFC2D}" srcOrd="1" destOrd="0" presId="urn:microsoft.com/office/officeart/2018/2/layout/IconVerticalSolidList"/>
    <dgm:cxn modelId="{A917523B-3D0B-431E-A6F3-9FC6F68AB76D}" type="presParOf" srcId="{8EEE0AD6-8400-48CD-9349-98E29D809A7E}" destId="{D8AB6807-0994-413F-9A95-66F0BE5FD3A0}" srcOrd="2" destOrd="0" presId="urn:microsoft.com/office/officeart/2018/2/layout/IconVerticalSolidList"/>
    <dgm:cxn modelId="{07C72601-6E48-4C88-84E0-777607592A81}" type="presParOf" srcId="{8EEE0AD6-8400-48CD-9349-98E29D809A7E}" destId="{78D84BB5-D5BF-44DA-846A-C2F5E23FD40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438EF-D405-41CA-A7D4-597B4EDB5025}">
      <dsp:nvSpPr>
        <dsp:cNvPr id="0" name=""/>
        <dsp:cNvSpPr/>
      </dsp:nvSpPr>
      <dsp:spPr>
        <a:xfrm>
          <a:off x="1116900" y="-6549"/>
          <a:ext cx="5497323" cy="5497323"/>
        </a:xfrm>
        <a:prstGeom prst="circularArrow">
          <a:avLst>
            <a:gd name="adj1" fmla="val 5274"/>
            <a:gd name="adj2" fmla="val 312630"/>
            <a:gd name="adj3" fmla="val 14233417"/>
            <a:gd name="adj4" fmla="val 17123926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433E4-3380-4306-B8A8-5F0219442061}">
      <dsp:nvSpPr>
        <dsp:cNvPr id="0" name=""/>
        <dsp:cNvSpPr/>
      </dsp:nvSpPr>
      <dsp:spPr>
        <a:xfrm>
          <a:off x="2823672" y="246"/>
          <a:ext cx="2083779" cy="10418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Communication</a:t>
          </a:r>
        </a:p>
      </dsp:txBody>
      <dsp:txXfrm>
        <a:off x="2874533" y="51107"/>
        <a:ext cx="1982057" cy="940167"/>
      </dsp:txXfrm>
    </dsp:sp>
    <dsp:sp modelId="{FBCCB1B7-769B-45F5-8778-567226E227D0}">
      <dsp:nvSpPr>
        <dsp:cNvPr id="0" name=""/>
        <dsp:cNvSpPr/>
      </dsp:nvSpPr>
      <dsp:spPr>
        <a:xfrm>
          <a:off x="4755040" y="1115321"/>
          <a:ext cx="2083779" cy="10418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Information disclosure</a:t>
          </a:r>
        </a:p>
      </dsp:txBody>
      <dsp:txXfrm>
        <a:off x="4805901" y="1166182"/>
        <a:ext cx="1982057" cy="940167"/>
      </dsp:txXfrm>
    </dsp:sp>
    <dsp:sp modelId="{7EC12904-7C88-4E38-91A5-18DD514AF65E}">
      <dsp:nvSpPr>
        <dsp:cNvPr id="0" name=""/>
        <dsp:cNvSpPr/>
      </dsp:nvSpPr>
      <dsp:spPr>
        <a:xfrm>
          <a:off x="4755040" y="3345473"/>
          <a:ext cx="2083779" cy="10418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Consultation</a:t>
          </a:r>
        </a:p>
      </dsp:txBody>
      <dsp:txXfrm>
        <a:off x="4805901" y="3396334"/>
        <a:ext cx="1982057" cy="940167"/>
      </dsp:txXfrm>
    </dsp:sp>
    <dsp:sp modelId="{429C7FD7-78CD-4935-89A7-4276B1DA0FC3}">
      <dsp:nvSpPr>
        <dsp:cNvPr id="0" name=""/>
        <dsp:cNvSpPr/>
      </dsp:nvSpPr>
      <dsp:spPr>
        <a:xfrm>
          <a:off x="2823672" y="4460548"/>
          <a:ext cx="2083779" cy="10418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Negotiation &amp; partnerships</a:t>
          </a:r>
        </a:p>
      </dsp:txBody>
      <dsp:txXfrm>
        <a:off x="2874533" y="4511409"/>
        <a:ext cx="1982057" cy="940167"/>
      </dsp:txXfrm>
    </dsp:sp>
    <dsp:sp modelId="{85E09A6E-BBE4-4610-8DA2-7121F4520028}">
      <dsp:nvSpPr>
        <dsp:cNvPr id="0" name=""/>
        <dsp:cNvSpPr/>
      </dsp:nvSpPr>
      <dsp:spPr>
        <a:xfrm>
          <a:off x="892304" y="3345473"/>
          <a:ext cx="2083779" cy="10418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Grievance management</a:t>
          </a:r>
        </a:p>
      </dsp:txBody>
      <dsp:txXfrm>
        <a:off x="943165" y="3396334"/>
        <a:ext cx="1982057" cy="940167"/>
      </dsp:txXfrm>
    </dsp:sp>
    <dsp:sp modelId="{9A5584EF-06FC-4A60-833C-C064F0F230C4}">
      <dsp:nvSpPr>
        <dsp:cNvPr id="0" name=""/>
        <dsp:cNvSpPr/>
      </dsp:nvSpPr>
      <dsp:spPr>
        <a:xfrm>
          <a:off x="892304" y="1115321"/>
          <a:ext cx="2083779" cy="10418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Implementation and M&amp;E</a:t>
          </a:r>
        </a:p>
      </dsp:txBody>
      <dsp:txXfrm>
        <a:off x="943165" y="1166182"/>
        <a:ext cx="1982057" cy="9401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9DDD5-4B35-4380-893D-3943C1D0C77D}">
      <dsp:nvSpPr>
        <dsp:cNvPr id="0" name=""/>
        <dsp:cNvSpPr/>
      </dsp:nvSpPr>
      <dsp:spPr>
        <a:xfrm>
          <a:off x="2264" y="383228"/>
          <a:ext cx="1796557" cy="10779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Informal meetings</a:t>
          </a:r>
        </a:p>
      </dsp:txBody>
      <dsp:txXfrm>
        <a:off x="2264" y="383228"/>
        <a:ext cx="1796557" cy="1077934"/>
      </dsp:txXfrm>
    </dsp:sp>
    <dsp:sp modelId="{D30AD7BA-6348-412E-89F3-440DC64A46AF}">
      <dsp:nvSpPr>
        <dsp:cNvPr id="0" name=""/>
        <dsp:cNvSpPr/>
      </dsp:nvSpPr>
      <dsp:spPr>
        <a:xfrm>
          <a:off x="1978478" y="383228"/>
          <a:ext cx="1796557" cy="10779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Website and social media</a:t>
          </a:r>
        </a:p>
      </dsp:txBody>
      <dsp:txXfrm>
        <a:off x="1978478" y="383228"/>
        <a:ext cx="1796557" cy="1077934"/>
      </dsp:txXfrm>
    </dsp:sp>
    <dsp:sp modelId="{62333B1C-4069-4936-8F8B-DF8CBEA6DFAE}">
      <dsp:nvSpPr>
        <dsp:cNvPr id="0" name=""/>
        <dsp:cNvSpPr/>
      </dsp:nvSpPr>
      <dsp:spPr>
        <a:xfrm>
          <a:off x="3954691" y="383228"/>
          <a:ext cx="1796557" cy="10779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Public consultation</a:t>
          </a:r>
        </a:p>
      </dsp:txBody>
      <dsp:txXfrm>
        <a:off x="3954691" y="383228"/>
        <a:ext cx="1796557" cy="1077934"/>
      </dsp:txXfrm>
    </dsp:sp>
    <dsp:sp modelId="{9D0ACE92-A419-415D-8C3A-2B07084EEF4A}">
      <dsp:nvSpPr>
        <dsp:cNvPr id="0" name=""/>
        <dsp:cNvSpPr/>
      </dsp:nvSpPr>
      <dsp:spPr>
        <a:xfrm>
          <a:off x="5930905" y="383228"/>
          <a:ext cx="1796557" cy="10779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Working/technical groups</a:t>
          </a:r>
        </a:p>
      </dsp:txBody>
      <dsp:txXfrm>
        <a:off x="5930905" y="383228"/>
        <a:ext cx="1796557" cy="1077934"/>
      </dsp:txXfrm>
    </dsp:sp>
    <dsp:sp modelId="{B4931036-A4BF-4497-9D5A-58E8E20DD3A1}">
      <dsp:nvSpPr>
        <dsp:cNvPr id="0" name=""/>
        <dsp:cNvSpPr/>
      </dsp:nvSpPr>
      <dsp:spPr>
        <a:xfrm>
          <a:off x="990371" y="1640819"/>
          <a:ext cx="1796557" cy="10779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Surveys/questionnaires/polls</a:t>
          </a:r>
        </a:p>
      </dsp:txBody>
      <dsp:txXfrm>
        <a:off x="990371" y="1640819"/>
        <a:ext cx="1796557" cy="1077934"/>
      </dsp:txXfrm>
    </dsp:sp>
    <dsp:sp modelId="{EFAEDC79-2545-40E7-B513-05BF9F006818}">
      <dsp:nvSpPr>
        <dsp:cNvPr id="0" name=""/>
        <dsp:cNvSpPr/>
      </dsp:nvSpPr>
      <dsp:spPr>
        <a:xfrm>
          <a:off x="2966585" y="1640819"/>
          <a:ext cx="1796557" cy="10779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Deliberation fora</a:t>
          </a:r>
        </a:p>
      </dsp:txBody>
      <dsp:txXfrm>
        <a:off x="2966585" y="1640819"/>
        <a:ext cx="1796557" cy="1077934"/>
      </dsp:txXfrm>
    </dsp:sp>
    <dsp:sp modelId="{546B3F1E-045A-4370-81D6-49D3BA8E2649}">
      <dsp:nvSpPr>
        <dsp:cNvPr id="0" name=""/>
        <dsp:cNvSpPr/>
      </dsp:nvSpPr>
      <dsp:spPr>
        <a:xfrm>
          <a:off x="4942798" y="1640819"/>
          <a:ext cx="1796557" cy="10779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Experimental projects</a:t>
          </a:r>
        </a:p>
      </dsp:txBody>
      <dsp:txXfrm>
        <a:off x="4942798" y="1640819"/>
        <a:ext cx="1796557" cy="10779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8E2C5-0DF2-4D8A-8F0B-7D6AA291657A}">
      <dsp:nvSpPr>
        <dsp:cNvPr id="0" name=""/>
        <dsp:cNvSpPr/>
      </dsp:nvSpPr>
      <dsp:spPr>
        <a:xfrm>
          <a:off x="0" y="300462"/>
          <a:ext cx="5888038" cy="41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6977" tIns="208280" rIns="45697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Use stakeholder mapping and analysis to define the best tools to use</a:t>
          </a:r>
        </a:p>
      </dsp:txBody>
      <dsp:txXfrm>
        <a:off x="0" y="300462"/>
        <a:ext cx="5888038" cy="417375"/>
      </dsp:txXfrm>
    </dsp:sp>
    <dsp:sp modelId="{68491750-E74D-45BD-9DA3-DF8B480C023C}">
      <dsp:nvSpPr>
        <dsp:cNvPr id="0" name=""/>
        <dsp:cNvSpPr/>
      </dsp:nvSpPr>
      <dsp:spPr>
        <a:xfrm>
          <a:off x="294401" y="152862"/>
          <a:ext cx="4121626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788" tIns="0" rIns="155788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308811" y="167272"/>
        <a:ext cx="4092806" cy="266380"/>
      </dsp:txXfrm>
    </dsp:sp>
    <dsp:sp modelId="{2612F10D-02C5-42BF-BC18-85A900D9FD05}">
      <dsp:nvSpPr>
        <dsp:cNvPr id="0" name=""/>
        <dsp:cNvSpPr/>
      </dsp:nvSpPr>
      <dsp:spPr>
        <a:xfrm>
          <a:off x="0" y="919437"/>
          <a:ext cx="5888038" cy="41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6977" tIns="208280" rIns="45697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Start as soon as possible and plan ahead</a:t>
          </a:r>
        </a:p>
      </dsp:txBody>
      <dsp:txXfrm>
        <a:off x="0" y="919437"/>
        <a:ext cx="5888038" cy="417375"/>
      </dsp:txXfrm>
    </dsp:sp>
    <dsp:sp modelId="{67451256-A57A-4393-8DEE-71500F5C38CC}">
      <dsp:nvSpPr>
        <dsp:cNvPr id="0" name=""/>
        <dsp:cNvSpPr/>
      </dsp:nvSpPr>
      <dsp:spPr>
        <a:xfrm>
          <a:off x="294401" y="771837"/>
          <a:ext cx="4121626" cy="295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788" tIns="0" rIns="155788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308811" y="786247"/>
        <a:ext cx="4092806" cy="266380"/>
      </dsp:txXfrm>
    </dsp:sp>
    <dsp:sp modelId="{AA49D7FF-3365-4FD7-BE91-5E981172FA22}">
      <dsp:nvSpPr>
        <dsp:cNvPr id="0" name=""/>
        <dsp:cNvSpPr/>
      </dsp:nvSpPr>
      <dsp:spPr>
        <a:xfrm>
          <a:off x="0" y="1538412"/>
          <a:ext cx="5888038" cy="41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6977" tIns="208280" rIns="45697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Ensure transparency and communicate correctly</a:t>
          </a:r>
        </a:p>
      </dsp:txBody>
      <dsp:txXfrm>
        <a:off x="0" y="1538412"/>
        <a:ext cx="5888038" cy="417375"/>
      </dsp:txXfrm>
    </dsp:sp>
    <dsp:sp modelId="{E7B01755-9304-44D9-AF9C-0D5B2BD108E1}">
      <dsp:nvSpPr>
        <dsp:cNvPr id="0" name=""/>
        <dsp:cNvSpPr/>
      </dsp:nvSpPr>
      <dsp:spPr>
        <a:xfrm>
          <a:off x="294401" y="1390812"/>
          <a:ext cx="4121626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788" tIns="0" rIns="155788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308811" y="1405222"/>
        <a:ext cx="4092806" cy="266380"/>
      </dsp:txXfrm>
    </dsp:sp>
    <dsp:sp modelId="{F7C67E30-61CC-4D9E-B77E-4397EEE73015}">
      <dsp:nvSpPr>
        <dsp:cNvPr id="0" name=""/>
        <dsp:cNvSpPr/>
      </dsp:nvSpPr>
      <dsp:spPr>
        <a:xfrm>
          <a:off x="0" y="2157387"/>
          <a:ext cx="5888038" cy="41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6977" tIns="208280" rIns="45697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Have flexibility to adapt the tools to the issue to be addressed</a:t>
          </a:r>
        </a:p>
      </dsp:txBody>
      <dsp:txXfrm>
        <a:off x="0" y="2157387"/>
        <a:ext cx="5888038" cy="417375"/>
      </dsp:txXfrm>
    </dsp:sp>
    <dsp:sp modelId="{1756F122-F322-4813-B5FA-53DE049F4A9D}">
      <dsp:nvSpPr>
        <dsp:cNvPr id="0" name=""/>
        <dsp:cNvSpPr/>
      </dsp:nvSpPr>
      <dsp:spPr>
        <a:xfrm>
          <a:off x="294401" y="2009787"/>
          <a:ext cx="4121626" cy="295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788" tIns="0" rIns="155788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308811" y="2024197"/>
        <a:ext cx="4092806" cy="266380"/>
      </dsp:txXfrm>
    </dsp:sp>
    <dsp:sp modelId="{86BB5544-3082-4170-87CD-E50D588E362A}">
      <dsp:nvSpPr>
        <dsp:cNvPr id="0" name=""/>
        <dsp:cNvSpPr/>
      </dsp:nvSpPr>
      <dsp:spPr>
        <a:xfrm>
          <a:off x="0" y="2776362"/>
          <a:ext cx="5888038" cy="41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6977" tIns="208280" rIns="45697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Combine the tools, as all have pros and cons</a:t>
          </a:r>
        </a:p>
      </dsp:txBody>
      <dsp:txXfrm>
        <a:off x="0" y="2776362"/>
        <a:ext cx="5888038" cy="417375"/>
      </dsp:txXfrm>
    </dsp:sp>
    <dsp:sp modelId="{84CCD3F3-5FD3-4DD1-B3C9-DFE53AE0EAD4}">
      <dsp:nvSpPr>
        <dsp:cNvPr id="0" name=""/>
        <dsp:cNvSpPr/>
      </dsp:nvSpPr>
      <dsp:spPr>
        <a:xfrm>
          <a:off x="294401" y="2628762"/>
          <a:ext cx="4121626" cy="2952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788" tIns="0" rIns="155788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308811" y="2643172"/>
        <a:ext cx="4092806" cy="266380"/>
      </dsp:txXfrm>
    </dsp:sp>
    <dsp:sp modelId="{1BF88B24-8CA9-4F1D-8672-2FDC6C2CB6F3}">
      <dsp:nvSpPr>
        <dsp:cNvPr id="0" name=""/>
        <dsp:cNvSpPr/>
      </dsp:nvSpPr>
      <dsp:spPr>
        <a:xfrm>
          <a:off x="0" y="3395337"/>
          <a:ext cx="5888038" cy="41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6977" tIns="208280" rIns="45697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Use the tools to get the information and data you need</a:t>
          </a:r>
        </a:p>
      </dsp:txBody>
      <dsp:txXfrm>
        <a:off x="0" y="3395337"/>
        <a:ext cx="5888038" cy="417375"/>
      </dsp:txXfrm>
    </dsp:sp>
    <dsp:sp modelId="{59D9CEFD-B2BD-4D75-BCD7-3128626E7088}">
      <dsp:nvSpPr>
        <dsp:cNvPr id="0" name=""/>
        <dsp:cNvSpPr/>
      </dsp:nvSpPr>
      <dsp:spPr>
        <a:xfrm>
          <a:off x="294401" y="3247737"/>
          <a:ext cx="4121626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788" tIns="0" rIns="155788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308811" y="3262147"/>
        <a:ext cx="4092806" cy="2663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394D7-9C9B-4241-A158-A15B24512153}">
      <dsp:nvSpPr>
        <dsp:cNvPr id="0" name=""/>
        <dsp:cNvSpPr/>
      </dsp:nvSpPr>
      <dsp:spPr>
        <a:xfrm rot="5400000">
          <a:off x="6669081" y="-2895938"/>
          <a:ext cx="617612" cy="656742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Balancing interests is fundamental</a:t>
          </a:r>
        </a:p>
      </dsp:txBody>
      <dsp:txXfrm rot="-5400000">
        <a:off x="3694176" y="109116"/>
        <a:ext cx="6537275" cy="557314"/>
      </dsp:txXfrm>
    </dsp:sp>
    <dsp:sp modelId="{721E6055-A70C-45BF-9E6D-FCEB19BE6C9A}">
      <dsp:nvSpPr>
        <dsp:cNvPr id="0" name=""/>
        <dsp:cNvSpPr/>
      </dsp:nvSpPr>
      <dsp:spPr>
        <a:xfrm>
          <a:off x="0" y="1765"/>
          <a:ext cx="3694176" cy="7720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/>
            <a:t>How to manage the interests of stakeholders?</a:t>
          </a:r>
        </a:p>
      </dsp:txBody>
      <dsp:txXfrm>
        <a:off x="37687" y="39452"/>
        <a:ext cx="3618802" cy="696641"/>
      </dsp:txXfrm>
    </dsp:sp>
    <dsp:sp modelId="{8D65B903-C284-4F36-B804-EC3B432E120B}">
      <dsp:nvSpPr>
        <dsp:cNvPr id="0" name=""/>
        <dsp:cNvSpPr/>
      </dsp:nvSpPr>
      <dsp:spPr>
        <a:xfrm rot="5400000">
          <a:off x="6669081" y="-2085321"/>
          <a:ext cx="617612" cy="656742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What are the capacities in the administration to deal with stakeholder engagement and be consistent over time?</a:t>
          </a:r>
        </a:p>
      </dsp:txBody>
      <dsp:txXfrm rot="-5400000">
        <a:off x="3694176" y="919733"/>
        <a:ext cx="6537275" cy="557314"/>
      </dsp:txXfrm>
    </dsp:sp>
    <dsp:sp modelId="{5D56FD66-4348-4C08-819D-6D1BC1A78B96}">
      <dsp:nvSpPr>
        <dsp:cNvPr id="0" name=""/>
        <dsp:cNvSpPr/>
      </dsp:nvSpPr>
      <dsp:spPr>
        <a:xfrm>
          <a:off x="0" y="812382"/>
          <a:ext cx="3694176" cy="7720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/>
            <a:t>What are necessary capacities to handle stakeholder engagement?</a:t>
          </a:r>
        </a:p>
      </dsp:txBody>
      <dsp:txXfrm>
        <a:off x="37687" y="850069"/>
        <a:ext cx="3618802" cy="696641"/>
      </dsp:txXfrm>
    </dsp:sp>
    <dsp:sp modelId="{24518AE8-AC73-45B0-9E79-D90BC0609144}">
      <dsp:nvSpPr>
        <dsp:cNvPr id="0" name=""/>
        <dsp:cNvSpPr/>
      </dsp:nvSpPr>
      <dsp:spPr>
        <a:xfrm rot="5400000">
          <a:off x="6669081" y="-1274705"/>
          <a:ext cx="617612" cy="656742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Be precise, and target your efforts to get the required information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Avoid consultation fatigue</a:t>
          </a:r>
        </a:p>
      </dsp:txBody>
      <dsp:txXfrm rot="-5400000">
        <a:off x="3694176" y="1730349"/>
        <a:ext cx="6537275" cy="557314"/>
      </dsp:txXfrm>
    </dsp:sp>
    <dsp:sp modelId="{774BBCE5-D5C6-458D-9E86-2758AD29BBE9}">
      <dsp:nvSpPr>
        <dsp:cNvPr id="0" name=""/>
        <dsp:cNvSpPr/>
      </dsp:nvSpPr>
      <dsp:spPr>
        <a:xfrm>
          <a:off x="0" y="1622999"/>
          <a:ext cx="3694176" cy="7720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/>
            <a:t>What is the information you require from stakeholders?</a:t>
          </a:r>
        </a:p>
      </dsp:txBody>
      <dsp:txXfrm>
        <a:off x="37687" y="1660686"/>
        <a:ext cx="3618802" cy="696641"/>
      </dsp:txXfrm>
    </dsp:sp>
    <dsp:sp modelId="{ED8C89CA-5216-4683-849C-267732A1859E}">
      <dsp:nvSpPr>
        <dsp:cNvPr id="0" name=""/>
        <dsp:cNvSpPr/>
      </dsp:nvSpPr>
      <dsp:spPr>
        <a:xfrm rot="5400000">
          <a:off x="6669081" y="-464088"/>
          <a:ext cx="617612" cy="656742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Engagement takes time and resources for all participants</a:t>
          </a:r>
        </a:p>
      </dsp:txBody>
      <dsp:txXfrm rot="-5400000">
        <a:off x="3694176" y="2540966"/>
        <a:ext cx="6537275" cy="557314"/>
      </dsp:txXfrm>
    </dsp:sp>
    <dsp:sp modelId="{89BE4F92-7A6E-4B11-B0A6-3146BF2873B2}">
      <dsp:nvSpPr>
        <dsp:cNvPr id="0" name=""/>
        <dsp:cNvSpPr/>
      </dsp:nvSpPr>
      <dsp:spPr>
        <a:xfrm>
          <a:off x="0" y="2433615"/>
          <a:ext cx="3694176" cy="7720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/>
            <a:t>What are the costs associated with the whole process?</a:t>
          </a:r>
        </a:p>
      </dsp:txBody>
      <dsp:txXfrm>
        <a:off x="37687" y="2471302"/>
        <a:ext cx="3618802" cy="696641"/>
      </dsp:txXfrm>
    </dsp:sp>
    <dsp:sp modelId="{0455F873-17B8-4C29-AB33-7E50C4194F0D}">
      <dsp:nvSpPr>
        <dsp:cNvPr id="0" name=""/>
        <dsp:cNvSpPr/>
      </dsp:nvSpPr>
      <dsp:spPr>
        <a:xfrm rot="5400000">
          <a:off x="6669081" y="346528"/>
          <a:ext cx="617612" cy="6567424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Stakeholders would like to influence decision-making, you need to handle that carefully</a:t>
          </a:r>
        </a:p>
      </dsp:txBody>
      <dsp:txXfrm rot="-5400000">
        <a:off x="3694176" y="3351583"/>
        <a:ext cx="6537275" cy="557314"/>
      </dsp:txXfrm>
    </dsp:sp>
    <dsp:sp modelId="{F7C57C41-A373-4AA1-8B15-50E924552584}">
      <dsp:nvSpPr>
        <dsp:cNvPr id="0" name=""/>
        <dsp:cNvSpPr/>
      </dsp:nvSpPr>
      <dsp:spPr>
        <a:xfrm>
          <a:off x="0" y="3244232"/>
          <a:ext cx="3694176" cy="77201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/>
            <a:t>How to handle influence?</a:t>
          </a:r>
        </a:p>
      </dsp:txBody>
      <dsp:txXfrm>
        <a:off x="37687" y="3281919"/>
        <a:ext cx="3618802" cy="6966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9B66C-074B-445C-AFAF-E597E609E909}">
      <dsp:nvSpPr>
        <dsp:cNvPr id="0" name=""/>
        <dsp:cNvSpPr/>
      </dsp:nvSpPr>
      <dsp:spPr>
        <a:xfrm>
          <a:off x="1898" y="1084894"/>
          <a:ext cx="399410" cy="3994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DF449-F2BB-4024-8582-8960D40D5880}">
      <dsp:nvSpPr>
        <dsp:cNvPr id="0" name=""/>
        <dsp:cNvSpPr/>
      </dsp:nvSpPr>
      <dsp:spPr>
        <a:xfrm>
          <a:off x="1898" y="1560641"/>
          <a:ext cx="1141171" cy="20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Identifying</a:t>
          </a:r>
        </a:p>
      </dsp:txBody>
      <dsp:txXfrm>
        <a:off x="1898" y="1560641"/>
        <a:ext cx="1141171" cy="208620"/>
      </dsp:txXfrm>
    </dsp:sp>
    <dsp:sp modelId="{7F4972E6-DDD8-4CB0-B70E-478E99677202}">
      <dsp:nvSpPr>
        <dsp:cNvPr id="0" name=""/>
        <dsp:cNvSpPr/>
      </dsp:nvSpPr>
      <dsp:spPr>
        <a:xfrm>
          <a:off x="1898" y="1804767"/>
          <a:ext cx="1141171" cy="105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The problem to be solved and what government wants to achieve (objectives)</a:t>
          </a:r>
        </a:p>
      </dsp:txBody>
      <dsp:txXfrm>
        <a:off x="1898" y="1804767"/>
        <a:ext cx="1141171" cy="1055408"/>
      </dsp:txXfrm>
    </dsp:sp>
    <dsp:sp modelId="{29A32BD9-36FD-4849-B15E-6D5A051AAC7D}">
      <dsp:nvSpPr>
        <dsp:cNvPr id="0" name=""/>
        <dsp:cNvSpPr/>
      </dsp:nvSpPr>
      <dsp:spPr>
        <a:xfrm>
          <a:off x="1342775" y="1084894"/>
          <a:ext cx="399410" cy="3994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8B08D-C0BE-4842-8334-21DF9C295E33}">
      <dsp:nvSpPr>
        <dsp:cNvPr id="0" name=""/>
        <dsp:cNvSpPr/>
      </dsp:nvSpPr>
      <dsp:spPr>
        <a:xfrm>
          <a:off x="1342775" y="1560641"/>
          <a:ext cx="1141171" cy="20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Looking</a:t>
          </a:r>
        </a:p>
      </dsp:txBody>
      <dsp:txXfrm>
        <a:off x="1342775" y="1560641"/>
        <a:ext cx="1141171" cy="208620"/>
      </dsp:txXfrm>
    </dsp:sp>
    <dsp:sp modelId="{4664FB9D-4269-405D-BADA-C1DEA9DF6AA3}">
      <dsp:nvSpPr>
        <dsp:cNvPr id="0" name=""/>
        <dsp:cNvSpPr/>
      </dsp:nvSpPr>
      <dsp:spPr>
        <a:xfrm>
          <a:off x="1342775" y="1804767"/>
          <a:ext cx="1141171" cy="105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For options to solve the problem</a:t>
          </a:r>
        </a:p>
      </dsp:txBody>
      <dsp:txXfrm>
        <a:off x="1342775" y="1804767"/>
        <a:ext cx="1141171" cy="1055408"/>
      </dsp:txXfrm>
    </dsp:sp>
    <dsp:sp modelId="{029B2915-F44D-4CE6-B8D7-B2C9D492B0C3}">
      <dsp:nvSpPr>
        <dsp:cNvPr id="0" name=""/>
        <dsp:cNvSpPr/>
      </dsp:nvSpPr>
      <dsp:spPr>
        <a:xfrm>
          <a:off x="2683652" y="1084894"/>
          <a:ext cx="399410" cy="3994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C414F-6E58-4AA7-A41E-7F3B344DA0B7}">
      <dsp:nvSpPr>
        <dsp:cNvPr id="0" name=""/>
        <dsp:cNvSpPr/>
      </dsp:nvSpPr>
      <dsp:spPr>
        <a:xfrm>
          <a:off x="2683652" y="1560641"/>
          <a:ext cx="1141171" cy="20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Analyzing</a:t>
          </a:r>
        </a:p>
      </dsp:txBody>
      <dsp:txXfrm>
        <a:off x="2683652" y="1560641"/>
        <a:ext cx="1141171" cy="208620"/>
      </dsp:txXfrm>
    </dsp:sp>
    <dsp:sp modelId="{1BB518C2-B312-4687-942E-A6D9C27F1DA6}">
      <dsp:nvSpPr>
        <dsp:cNvPr id="0" name=""/>
        <dsp:cNvSpPr/>
      </dsp:nvSpPr>
      <dsp:spPr>
        <a:xfrm>
          <a:off x="2683652" y="1804767"/>
          <a:ext cx="1141171" cy="105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The impacts of the problem on stakeholders</a:t>
          </a:r>
        </a:p>
      </dsp:txBody>
      <dsp:txXfrm>
        <a:off x="2683652" y="1804767"/>
        <a:ext cx="1141171" cy="1055408"/>
      </dsp:txXfrm>
    </dsp:sp>
    <dsp:sp modelId="{1F57328A-79FC-4444-87FF-9D73081D6782}">
      <dsp:nvSpPr>
        <dsp:cNvPr id="0" name=""/>
        <dsp:cNvSpPr/>
      </dsp:nvSpPr>
      <dsp:spPr>
        <a:xfrm>
          <a:off x="4024529" y="1084894"/>
          <a:ext cx="399410" cy="3994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F688D-1221-44E3-A628-C929F474614D}">
      <dsp:nvSpPr>
        <dsp:cNvPr id="0" name=""/>
        <dsp:cNvSpPr/>
      </dsp:nvSpPr>
      <dsp:spPr>
        <a:xfrm>
          <a:off x="4024529" y="1560641"/>
          <a:ext cx="1141171" cy="20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Taking</a:t>
          </a:r>
        </a:p>
      </dsp:txBody>
      <dsp:txXfrm>
        <a:off x="4024529" y="1560641"/>
        <a:ext cx="1141171" cy="208620"/>
      </dsp:txXfrm>
    </dsp:sp>
    <dsp:sp modelId="{59750EED-1AF1-4478-88A0-75CC5FB7252C}">
      <dsp:nvSpPr>
        <dsp:cNvPr id="0" name=""/>
        <dsp:cNvSpPr/>
      </dsp:nvSpPr>
      <dsp:spPr>
        <a:xfrm>
          <a:off x="4024529" y="1804767"/>
          <a:ext cx="1141171" cy="105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Decision on how to address the problem and how to implement the solution</a:t>
          </a:r>
        </a:p>
      </dsp:txBody>
      <dsp:txXfrm>
        <a:off x="4024529" y="1804767"/>
        <a:ext cx="1141171" cy="1055408"/>
      </dsp:txXfrm>
    </dsp:sp>
    <dsp:sp modelId="{FC650BDC-78FE-4B30-9B5B-46B5C03E8889}">
      <dsp:nvSpPr>
        <dsp:cNvPr id="0" name=""/>
        <dsp:cNvSpPr/>
      </dsp:nvSpPr>
      <dsp:spPr>
        <a:xfrm>
          <a:off x="5365406" y="1084894"/>
          <a:ext cx="399410" cy="39941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ED00A-2E0F-45B8-AE74-71547C861A5E}">
      <dsp:nvSpPr>
        <dsp:cNvPr id="0" name=""/>
        <dsp:cNvSpPr/>
      </dsp:nvSpPr>
      <dsp:spPr>
        <a:xfrm>
          <a:off x="5365406" y="1560641"/>
          <a:ext cx="1141171" cy="20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Preparing</a:t>
          </a:r>
        </a:p>
      </dsp:txBody>
      <dsp:txXfrm>
        <a:off x="5365406" y="1560641"/>
        <a:ext cx="1141171" cy="208620"/>
      </dsp:txXfrm>
    </dsp:sp>
    <dsp:sp modelId="{91C70C43-39C7-48AB-973A-7252FB596564}">
      <dsp:nvSpPr>
        <dsp:cNvPr id="0" name=""/>
        <dsp:cNvSpPr/>
      </dsp:nvSpPr>
      <dsp:spPr>
        <a:xfrm>
          <a:off x="5365406" y="1804767"/>
          <a:ext cx="1141171" cy="105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The solution (e.g., drafting the regulation)</a:t>
          </a:r>
        </a:p>
      </dsp:txBody>
      <dsp:txXfrm>
        <a:off x="5365406" y="1804767"/>
        <a:ext cx="1141171" cy="1055408"/>
      </dsp:txXfrm>
    </dsp:sp>
    <dsp:sp modelId="{FC539359-F14A-423E-9B59-E3BCA6027616}">
      <dsp:nvSpPr>
        <dsp:cNvPr id="0" name=""/>
        <dsp:cNvSpPr/>
      </dsp:nvSpPr>
      <dsp:spPr>
        <a:xfrm>
          <a:off x="6706283" y="1084894"/>
          <a:ext cx="399410" cy="39941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A6007-5CB6-4E88-ADF8-840E7989EDBC}">
      <dsp:nvSpPr>
        <dsp:cNvPr id="0" name=""/>
        <dsp:cNvSpPr/>
      </dsp:nvSpPr>
      <dsp:spPr>
        <a:xfrm>
          <a:off x="6706283" y="1560641"/>
          <a:ext cx="1141171" cy="20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Publicizing</a:t>
          </a:r>
        </a:p>
      </dsp:txBody>
      <dsp:txXfrm>
        <a:off x="6706283" y="1560641"/>
        <a:ext cx="1141171" cy="208620"/>
      </dsp:txXfrm>
    </dsp:sp>
    <dsp:sp modelId="{9913C431-DB7E-47B4-82F4-4119D8CDC7B1}">
      <dsp:nvSpPr>
        <dsp:cNvPr id="0" name=""/>
        <dsp:cNvSpPr/>
      </dsp:nvSpPr>
      <dsp:spPr>
        <a:xfrm>
          <a:off x="6706283" y="1804767"/>
          <a:ext cx="1141171" cy="105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The solution (e.g., the proposed regulation) </a:t>
          </a:r>
        </a:p>
      </dsp:txBody>
      <dsp:txXfrm>
        <a:off x="6706283" y="1804767"/>
        <a:ext cx="1141171" cy="1055408"/>
      </dsp:txXfrm>
    </dsp:sp>
    <dsp:sp modelId="{60DE12CB-F539-4BA8-ACE9-3539927B2E53}">
      <dsp:nvSpPr>
        <dsp:cNvPr id="0" name=""/>
        <dsp:cNvSpPr/>
      </dsp:nvSpPr>
      <dsp:spPr>
        <a:xfrm>
          <a:off x="8047160" y="1084894"/>
          <a:ext cx="399410" cy="39941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FAAA5-56E1-41AE-B5D9-5C4E9EAD18B2}">
      <dsp:nvSpPr>
        <dsp:cNvPr id="0" name=""/>
        <dsp:cNvSpPr/>
      </dsp:nvSpPr>
      <dsp:spPr>
        <a:xfrm>
          <a:off x="8047160" y="1560641"/>
          <a:ext cx="1141171" cy="20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Adopting</a:t>
          </a:r>
        </a:p>
      </dsp:txBody>
      <dsp:txXfrm>
        <a:off x="8047160" y="1560641"/>
        <a:ext cx="1141171" cy="208620"/>
      </dsp:txXfrm>
    </dsp:sp>
    <dsp:sp modelId="{DC2FDE8C-62A2-4EAB-A5CC-9DA471843E50}">
      <dsp:nvSpPr>
        <dsp:cNvPr id="0" name=""/>
        <dsp:cNvSpPr/>
      </dsp:nvSpPr>
      <dsp:spPr>
        <a:xfrm>
          <a:off x="8047160" y="1804767"/>
          <a:ext cx="1141171" cy="105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The regulation</a:t>
          </a:r>
        </a:p>
      </dsp:txBody>
      <dsp:txXfrm>
        <a:off x="8047160" y="1804767"/>
        <a:ext cx="1141171" cy="10554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F322C-9BFA-444E-A084-1B62FC04BA71}">
      <dsp:nvSpPr>
        <dsp:cNvPr id="0" name=""/>
        <dsp:cNvSpPr/>
      </dsp:nvSpPr>
      <dsp:spPr>
        <a:xfrm>
          <a:off x="0" y="424"/>
          <a:ext cx="5651500" cy="5844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42A6D-8E30-4AE9-B37F-EE7592F00921}">
      <dsp:nvSpPr>
        <dsp:cNvPr id="0" name=""/>
        <dsp:cNvSpPr/>
      </dsp:nvSpPr>
      <dsp:spPr>
        <a:xfrm>
          <a:off x="176803" y="131931"/>
          <a:ext cx="321460" cy="3214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0EF5B-6F08-4D1A-808A-99796C80DAB3}">
      <dsp:nvSpPr>
        <dsp:cNvPr id="0" name=""/>
        <dsp:cNvSpPr/>
      </dsp:nvSpPr>
      <dsp:spPr>
        <a:xfrm>
          <a:off x="675067" y="424"/>
          <a:ext cx="4976432" cy="584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57" tIns="61857" rIns="61857" bIns="6185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Organization, planning and prioritization matter</a:t>
          </a:r>
          <a:endParaRPr lang="en-US" sz="1600" kern="1200"/>
        </a:p>
      </dsp:txBody>
      <dsp:txXfrm>
        <a:off x="675067" y="424"/>
        <a:ext cx="4976432" cy="584473"/>
      </dsp:txXfrm>
    </dsp:sp>
    <dsp:sp modelId="{3DD61FA4-77B2-4609-B9BF-4DC9E810A29D}">
      <dsp:nvSpPr>
        <dsp:cNvPr id="0" name=""/>
        <dsp:cNvSpPr/>
      </dsp:nvSpPr>
      <dsp:spPr>
        <a:xfrm>
          <a:off x="0" y="731016"/>
          <a:ext cx="5651500" cy="5844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A3224-B8B4-42A8-A24F-9014B79C6845}">
      <dsp:nvSpPr>
        <dsp:cNvPr id="0" name=""/>
        <dsp:cNvSpPr/>
      </dsp:nvSpPr>
      <dsp:spPr>
        <a:xfrm>
          <a:off x="176803" y="862523"/>
          <a:ext cx="321460" cy="3214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0E999-2742-4F72-95E8-5D4EBF2EE71D}">
      <dsp:nvSpPr>
        <dsp:cNvPr id="0" name=""/>
        <dsp:cNvSpPr/>
      </dsp:nvSpPr>
      <dsp:spPr>
        <a:xfrm>
          <a:off x="675067" y="731016"/>
          <a:ext cx="4976432" cy="584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57" tIns="61857" rIns="61857" bIns="6185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Communication is essential</a:t>
          </a:r>
          <a:endParaRPr lang="en-US" sz="1600" kern="1200"/>
        </a:p>
      </dsp:txBody>
      <dsp:txXfrm>
        <a:off x="675067" y="731016"/>
        <a:ext cx="4976432" cy="584473"/>
      </dsp:txXfrm>
    </dsp:sp>
    <dsp:sp modelId="{3225FF5A-F8A1-47D9-8298-2F019611953B}">
      <dsp:nvSpPr>
        <dsp:cNvPr id="0" name=""/>
        <dsp:cNvSpPr/>
      </dsp:nvSpPr>
      <dsp:spPr>
        <a:xfrm>
          <a:off x="0" y="1461608"/>
          <a:ext cx="5651500" cy="5844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B632D-21E6-42F6-97D3-B863E722A63D}">
      <dsp:nvSpPr>
        <dsp:cNvPr id="0" name=""/>
        <dsp:cNvSpPr/>
      </dsp:nvSpPr>
      <dsp:spPr>
        <a:xfrm>
          <a:off x="176803" y="1593115"/>
          <a:ext cx="321460" cy="3214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4F37D-AB73-4B84-85AC-5088FB1A59B1}">
      <dsp:nvSpPr>
        <dsp:cNvPr id="0" name=""/>
        <dsp:cNvSpPr/>
      </dsp:nvSpPr>
      <dsp:spPr>
        <a:xfrm>
          <a:off x="675067" y="1461608"/>
          <a:ext cx="4976432" cy="584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57" tIns="61857" rIns="61857" bIns="6185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Be consistent with your approach and tools </a:t>
          </a:r>
          <a:endParaRPr lang="en-US" sz="1600" kern="1200" dirty="0"/>
        </a:p>
      </dsp:txBody>
      <dsp:txXfrm>
        <a:off x="675067" y="1461608"/>
        <a:ext cx="4976432" cy="584473"/>
      </dsp:txXfrm>
    </dsp:sp>
    <dsp:sp modelId="{B77A0B67-321B-4DDC-986D-212B059D7C5C}">
      <dsp:nvSpPr>
        <dsp:cNvPr id="0" name=""/>
        <dsp:cNvSpPr/>
      </dsp:nvSpPr>
      <dsp:spPr>
        <a:xfrm>
          <a:off x="0" y="2192200"/>
          <a:ext cx="5651500" cy="5844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D6B8E-9E1B-4F95-80F7-C64A5890306E}">
      <dsp:nvSpPr>
        <dsp:cNvPr id="0" name=""/>
        <dsp:cNvSpPr/>
      </dsp:nvSpPr>
      <dsp:spPr>
        <a:xfrm>
          <a:off x="176803" y="2323707"/>
          <a:ext cx="321460" cy="3214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4D680-7FD8-4CD8-8D06-A9462779A306}">
      <dsp:nvSpPr>
        <dsp:cNvPr id="0" name=""/>
        <dsp:cNvSpPr/>
      </dsp:nvSpPr>
      <dsp:spPr>
        <a:xfrm>
          <a:off x="675067" y="2192200"/>
          <a:ext cx="4976432" cy="584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57" tIns="61857" rIns="61857" bIns="6185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Flexibility to adapt to the type of engagement and needs</a:t>
          </a:r>
          <a:endParaRPr lang="en-US" sz="1600" kern="1200"/>
        </a:p>
      </dsp:txBody>
      <dsp:txXfrm>
        <a:off x="675067" y="2192200"/>
        <a:ext cx="4976432" cy="584473"/>
      </dsp:txXfrm>
    </dsp:sp>
    <dsp:sp modelId="{6CE18552-39AD-4BBF-A8CC-E5562C5D9B4E}">
      <dsp:nvSpPr>
        <dsp:cNvPr id="0" name=""/>
        <dsp:cNvSpPr/>
      </dsp:nvSpPr>
      <dsp:spPr>
        <a:xfrm>
          <a:off x="0" y="2922792"/>
          <a:ext cx="5651500" cy="5844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B8832-3146-46EA-8535-F2B9CACFD52B}">
      <dsp:nvSpPr>
        <dsp:cNvPr id="0" name=""/>
        <dsp:cNvSpPr/>
      </dsp:nvSpPr>
      <dsp:spPr>
        <a:xfrm>
          <a:off x="176803" y="3054299"/>
          <a:ext cx="321460" cy="32146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7A5FF-E6BE-464B-A439-8161830ACF8C}">
      <dsp:nvSpPr>
        <dsp:cNvPr id="0" name=""/>
        <dsp:cNvSpPr/>
      </dsp:nvSpPr>
      <dsp:spPr>
        <a:xfrm>
          <a:off x="675067" y="2922792"/>
          <a:ext cx="4976432" cy="584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57" tIns="61857" rIns="61857" bIns="6185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Manage interests and influence carefully</a:t>
          </a:r>
          <a:endParaRPr lang="en-US" sz="1600" kern="1200"/>
        </a:p>
      </dsp:txBody>
      <dsp:txXfrm>
        <a:off x="675067" y="2922792"/>
        <a:ext cx="4976432" cy="584473"/>
      </dsp:txXfrm>
    </dsp:sp>
    <dsp:sp modelId="{7CD856E1-D246-4974-B622-61A2819ED988}">
      <dsp:nvSpPr>
        <dsp:cNvPr id="0" name=""/>
        <dsp:cNvSpPr/>
      </dsp:nvSpPr>
      <dsp:spPr>
        <a:xfrm>
          <a:off x="0" y="3653384"/>
          <a:ext cx="5651500" cy="5844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9B8BE-260F-481D-9082-3F4A26DB3006}">
      <dsp:nvSpPr>
        <dsp:cNvPr id="0" name=""/>
        <dsp:cNvSpPr/>
      </dsp:nvSpPr>
      <dsp:spPr>
        <a:xfrm>
          <a:off x="176803" y="3784891"/>
          <a:ext cx="321460" cy="32146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F7F27-D2BD-4366-ABAB-CA5A1179EE0A}">
      <dsp:nvSpPr>
        <dsp:cNvPr id="0" name=""/>
        <dsp:cNvSpPr/>
      </dsp:nvSpPr>
      <dsp:spPr>
        <a:xfrm>
          <a:off x="675067" y="3653384"/>
          <a:ext cx="4976432" cy="584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57" tIns="61857" rIns="61857" bIns="6185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Monitor participation</a:t>
          </a:r>
          <a:endParaRPr lang="en-US" sz="1600" kern="1200" dirty="0"/>
        </a:p>
      </dsp:txBody>
      <dsp:txXfrm>
        <a:off x="675067" y="3653384"/>
        <a:ext cx="4976432" cy="584473"/>
      </dsp:txXfrm>
    </dsp:sp>
    <dsp:sp modelId="{3BBC8B72-0840-490F-98BF-A73DD5F7566E}">
      <dsp:nvSpPr>
        <dsp:cNvPr id="0" name=""/>
        <dsp:cNvSpPr/>
      </dsp:nvSpPr>
      <dsp:spPr>
        <a:xfrm>
          <a:off x="0" y="4383976"/>
          <a:ext cx="5651500" cy="5844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2D716-F0C5-4FEE-AD70-71A31D2BFC2D}">
      <dsp:nvSpPr>
        <dsp:cNvPr id="0" name=""/>
        <dsp:cNvSpPr/>
      </dsp:nvSpPr>
      <dsp:spPr>
        <a:xfrm>
          <a:off x="176803" y="4515483"/>
          <a:ext cx="321460" cy="32146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84BB5-D5BF-44DA-846A-C2F5E23FD408}">
      <dsp:nvSpPr>
        <dsp:cNvPr id="0" name=""/>
        <dsp:cNvSpPr/>
      </dsp:nvSpPr>
      <dsp:spPr>
        <a:xfrm>
          <a:off x="675067" y="4383976"/>
          <a:ext cx="4976432" cy="584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57" tIns="61857" rIns="61857" bIns="6185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Build trust along the process</a:t>
          </a:r>
          <a:endParaRPr lang="en-US" sz="1600" kern="1200"/>
        </a:p>
      </dsp:txBody>
      <dsp:txXfrm>
        <a:off x="675067" y="4383976"/>
        <a:ext cx="4976432" cy="584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E39AA-64BE-47B4-8C19-D1B5AD20EDB4}" type="datetimeFigureOut">
              <a:rPr lang="es-MX" smtClean="0"/>
              <a:t>19/01/2023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249FE-6258-4D18-B290-49DB5A33D7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029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249FE-6258-4D18-B290-49DB5A33D77A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7219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92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6980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9990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8598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5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443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5280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7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8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96983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9CAD897-D46E-4AD2-BD9B-49DD3E640873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7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3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D7613-FE72-EA20-5DF2-ADA205C57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8969" y="1265562"/>
            <a:ext cx="5928358" cy="2767102"/>
          </a:xfrm>
        </p:spPr>
        <p:txBody>
          <a:bodyPr>
            <a:normAutofit/>
          </a:bodyPr>
          <a:lstStyle/>
          <a:p>
            <a:r>
              <a:rPr lang="en-GB" sz="2100" dirty="0"/>
              <a:t>Tips, tools and strategies for stakeholder engagement</a:t>
            </a:r>
            <a:br>
              <a:rPr lang="en-GB" sz="2100" dirty="0"/>
            </a:br>
            <a:br>
              <a:rPr lang="en-GB" sz="2100" dirty="0"/>
            </a:br>
            <a:r>
              <a:rPr lang="en-GB" sz="2100" dirty="0"/>
              <a:t>session with Government officials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EEC6BD-9478-93D4-42E5-77D002F3E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8969" y="4352544"/>
            <a:ext cx="5928358" cy="123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300" dirty="0"/>
              <a:t>Delia Rodrigo - Senior Regulatory Reform Expert</a:t>
            </a:r>
          </a:p>
          <a:p>
            <a:pPr>
              <a:lnSpc>
                <a:spcPct val="90000"/>
              </a:lnSpc>
            </a:pPr>
            <a:r>
              <a:rPr lang="en-GB" sz="1300" dirty="0"/>
              <a:t>United States – Central Asia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Digital Trade Workshop on Stakeholder Engagement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Tbilisi, 19</a:t>
            </a:r>
            <a:r>
              <a:rPr lang="en-US" sz="1300" baseline="30000" dirty="0"/>
              <a:t>th</a:t>
            </a:r>
            <a:r>
              <a:rPr lang="en-US" sz="1300" dirty="0"/>
              <a:t> of January 2023</a:t>
            </a:r>
            <a:endParaRPr lang="es-MX" sz="1300" dirty="0"/>
          </a:p>
        </p:txBody>
      </p:sp>
      <p:pic>
        <p:nvPicPr>
          <p:cNvPr id="7" name="Picture 4" descr="People at the meeting desk">
            <a:extLst>
              <a:ext uri="{FF2B5EF4-FFF2-40B4-BE49-F238E27FC236}">
                <a16:creationId xmlns:a16="http://schemas.microsoft.com/office/drawing/2014/main" id="{A3EE20B1-BBB0-D309-AD19-BC81CAA9A0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11" r="35614"/>
          <a:stretch/>
        </p:blipFill>
        <p:spPr>
          <a:xfrm>
            <a:off x="20" y="10"/>
            <a:ext cx="465427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7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78C5F-6A9E-4AB9-FC12-0E22E1E4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GB" dirty="0"/>
              <a:t>When engaging with stakeholders take into consideration….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EC1EA574-4C00-BCCD-7BF7-B726E74902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612612"/>
              </p:ext>
            </p:extLst>
          </p:nvPr>
        </p:nvGraphicFramePr>
        <p:xfrm>
          <a:off x="965200" y="2422116"/>
          <a:ext cx="10261600" cy="4018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5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D1CACF-39A6-D862-CD0A-718B2037A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regulatory process</a:t>
            </a:r>
          </a:p>
        </p:txBody>
      </p:sp>
      <p:graphicFrame>
        <p:nvGraphicFramePr>
          <p:cNvPr id="10" name="Marcador de contenido 3">
            <a:extLst>
              <a:ext uri="{FF2B5EF4-FFF2-40B4-BE49-F238E27FC236}">
                <a16:creationId xmlns:a16="http://schemas.microsoft.com/office/drawing/2014/main" id="{5EB8DBCA-8A0A-08A4-62E8-A25497DCBA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2897008"/>
              </p:ext>
            </p:extLst>
          </p:nvPr>
        </p:nvGraphicFramePr>
        <p:xfrm>
          <a:off x="1559877" y="2996503"/>
          <a:ext cx="9190231" cy="3945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brir llave 6">
            <a:extLst>
              <a:ext uri="{FF2B5EF4-FFF2-40B4-BE49-F238E27FC236}">
                <a16:creationId xmlns:a16="http://schemas.microsoft.com/office/drawing/2014/main" id="{870DEAAF-6F0B-A9DC-71A5-9A062017C0FD}"/>
              </a:ext>
            </a:extLst>
          </p:cNvPr>
          <p:cNvSpPr/>
          <p:nvPr/>
        </p:nvSpPr>
        <p:spPr>
          <a:xfrm rot="5400000">
            <a:off x="3575987" y="1412892"/>
            <a:ext cx="346588" cy="437880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Abrir llave 8">
            <a:extLst>
              <a:ext uri="{FF2B5EF4-FFF2-40B4-BE49-F238E27FC236}">
                <a16:creationId xmlns:a16="http://schemas.microsoft.com/office/drawing/2014/main" id="{488B1B93-BA67-1020-32EA-BF9D1C251F52}"/>
              </a:ext>
            </a:extLst>
          </p:cNvPr>
          <p:cNvSpPr/>
          <p:nvPr/>
        </p:nvSpPr>
        <p:spPr>
          <a:xfrm rot="5400000" flipV="1">
            <a:off x="8420101" y="1802994"/>
            <a:ext cx="346588" cy="35986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1EFC0CA-765A-7BB6-1470-0091117DB105}"/>
              </a:ext>
            </a:extLst>
          </p:cNvPr>
          <p:cNvSpPr txBox="1"/>
          <p:nvPr/>
        </p:nvSpPr>
        <p:spPr>
          <a:xfrm>
            <a:off x="2477729" y="2507225"/>
            <a:ext cx="2910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Regulatory Impact Analysis (RIA) and early consultation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AC3DFB5-71C1-3F25-1C7A-0A1A75DEE805}"/>
              </a:ext>
            </a:extLst>
          </p:cNvPr>
          <p:cNvSpPr txBox="1"/>
          <p:nvPr/>
        </p:nvSpPr>
        <p:spPr>
          <a:xfrm>
            <a:off x="7106513" y="2478322"/>
            <a:ext cx="2910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Drafting process and formal public consultation</a:t>
            </a:r>
          </a:p>
        </p:txBody>
      </p:sp>
    </p:spTree>
    <p:extLst>
      <p:ext uri="{BB962C8B-B14F-4D97-AF65-F5344CB8AC3E}">
        <p14:creationId xmlns:p14="http://schemas.microsoft.com/office/powerpoint/2010/main" val="3952096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CD294E-AA52-FB33-8A6E-6F2D640F4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sz="2300" dirty="0">
                <a:solidFill>
                  <a:srgbClr val="FFFFFF"/>
                </a:solidFill>
              </a:rPr>
              <a:t>Conducting regulatory impact assessment (RIA) to support decision-making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B09C98-67B3-81B5-97FD-06282A6E4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9551" y="1444752"/>
            <a:ext cx="4652840" cy="41793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700" dirty="0">
                <a:solidFill>
                  <a:srgbClr val="404040"/>
                </a:solidFill>
              </a:rPr>
              <a:t>RIA is a key tool to improve regulatory quality</a:t>
            </a:r>
          </a:p>
          <a:p>
            <a:pPr>
              <a:lnSpc>
                <a:spcPct val="90000"/>
              </a:lnSpc>
            </a:pPr>
            <a:r>
              <a:rPr lang="en-GB" sz="1700" dirty="0">
                <a:solidFill>
                  <a:srgbClr val="404040"/>
                </a:solidFill>
              </a:rPr>
              <a:t>RIA helps get better decisions based on evidence</a:t>
            </a:r>
          </a:p>
          <a:p>
            <a:pPr>
              <a:lnSpc>
                <a:spcPct val="90000"/>
              </a:lnSpc>
            </a:pPr>
            <a:r>
              <a:rPr lang="en-GB" sz="1700" dirty="0">
                <a:solidFill>
                  <a:srgbClr val="404040"/>
                </a:solidFill>
              </a:rPr>
              <a:t>You should guide stakeholders on the type of information required for this purpose:</a:t>
            </a:r>
          </a:p>
          <a:p>
            <a:pPr lvl="1">
              <a:lnSpc>
                <a:spcPct val="90000"/>
              </a:lnSpc>
            </a:pPr>
            <a:r>
              <a:rPr lang="en-GB" sz="1500" dirty="0">
                <a:solidFill>
                  <a:srgbClr val="404040"/>
                </a:solidFill>
              </a:rPr>
              <a:t>Organize properly and start as early as possible</a:t>
            </a:r>
          </a:p>
          <a:p>
            <a:pPr lvl="1">
              <a:lnSpc>
                <a:spcPct val="90000"/>
              </a:lnSpc>
            </a:pPr>
            <a:r>
              <a:rPr lang="en-GB" sz="1500" dirty="0">
                <a:solidFill>
                  <a:srgbClr val="404040"/>
                </a:solidFill>
              </a:rPr>
              <a:t>Define the key moments of the process where data and information are key</a:t>
            </a:r>
          </a:p>
          <a:p>
            <a:pPr lvl="1">
              <a:lnSpc>
                <a:spcPct val="90000"/>
              </a:lnSpc>
            </a:pPr>
            <a:r>
              <a:rPr lang="en-GB" sz="1500" dirty="0">
                <a:solidFill>
                  <a:srgbClr val="404040"/>
                </a:solidFill>
              </a:rPr>
              <a:t>Engage with stakeholders in various forms to obtain data and information</a:t>
            </a:r>
          </a:p>
          <a:p>
            <a:pPr lvl="1">
              <a:lnSpc>
                <a:spcPct val="90000"/>
              </a:lnSpc>
            </a:pPr>
            <a:r>
              <a:rPr lang="en-GB" sz="1500" dirty="0">
                <a:solidFill>
                  <a:srgbClr val="404040"/>
                </a:solidFill>
              </a:rPr>
              <a:t>Communicate effectively and provide feedback to stakeholders</a:t>
            </a:r>
          </a:p>
          <a:p>
            <a:pPr>
              <a:lnSpc>
                <a:spcPct val="90000"/>
              </a:lnSpc>
            </a:pPr>
            <a:endParaRPr lang="es-MX" sz="17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31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5D4A93-D572-3CDA-9278-EB0FE4D9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171" y="2681102"/>
            <a:ext cx="3363974" cy="1802407"/>
          </a:xfrm>
          <a:noFill/>
          <a:ln>
            <a:solidFill>
              <a:srgbClr val="FFFFFF"/>
            </a:solidFill>
          </a:ln>
        </p:spPr>
        <p:txBody>
          <a:bodyPr wrap="square">
            <a:norm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How to conduct constructive and effective stakeholder engagement?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4F161D5D-7098-D758-E485-209E9D2FE2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123471"/>
              </p:ext>
            </p:extLst>
          </p:nvPr>
        </p:nvGraphicFramePr>
        <p:xfrm>
          <a:off x="920750" y="965200"/>
          <a:ext cx="5651500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7974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882018-D05A-D5E7-22B8-382A18E31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GB" dirty="0"/>
              <a:t>Let´s work in groups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5D95DE-C7B0-A248-116D-EF93463D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946787"/>
            <a:ext cx="8779512" cy="3223731"/>
          </a:xfrm>
        </p:spPr>
        <p:txBody>
          <a:bodyPr>
            <a:normAutofit fontScale="92500" lnSpcReduction="10000"/>
          </a:bodyPr>
          <a:lstStyle/>
          <a:p>
            <a:r>
              <a:rPr lang="en-GB" sz="1700" dirty="0">
                <a:solidFill>
                  <a:srgbClr val="404040"/>
                </a:solidFill>
              </a:rPr>
              <a:t>Our Government is planning to regulate cybersecurity/e-signatures/e-transactions (choose one of them!). The private sector has different concerns about this issue, and proposes to engage at early stages of the process</a:t>
            </a:r>
          </a:p>
          <a:p>
            <a:r>
              <a:rPr lang="en-GB" sz="1700" dirty="0">
                <a:solidFill>
                  <a:srgbClr val="404040"/>
                </a:solidFill>
              </a:rPr>
              <a:t>Please work in a group to address the following issues: </a:t>
            </a:r>
          </a:p>
          <a:p>
            <a:pPr lvl="1"/>
            <a:r>
              <a:rPr lang="en-GB" sz="1700" dirty="0">
                <a:solidFill>
                  <a:srgbClr val="404040"/>
                </a:solidFill>
              </a:rPr>
              <a:t>The private sector has various concerns and wants to influence the process.</a:t>
            </a:r>
          </a:p>
          <a:p>
            <a:pPr lvl="1"/>
            <a:r>
              <a:rPr lang="en-GB" sz="1700" dirty="0">
                <a:solidFill>
                  <a:srgbClr val="404040"/>
                </a:solidFill>
              </a:rPr>
              <a:t>The private sector asks the Government to set up a Working Group</a:t>
            </a:r>
          </a:p>
          <a:p>
            <a:pPr lvl="2"/>
            <a:r>
              <a:rPr lang="en-GB" sz="1700" dirty="0">
                <a:solidFill>
                  <a:srgbClr val="404040"/>
                </a:solidFill>
              </a:rPr>
              <a:t>Which stakeholders should be part of that Working Group? Please prepare a stakeholder mapping</a:t>
            </a:r>
          </a:p>
          <a:p>
            <a:pPr lvl="2"/>
            <a:r>
              <a:rPr lang="en-GB" sz="1700" dirty="0">
                <a:solidFill>
                  <a:srgbClr val="404040"/>
                </a:solidFill>
              </a:rPr>
              <a:t>You receive a suggestion to use the following tools to interact with stakeholders: questionnaires, focus groups and pilot projects. What would be your strategy to ensure their use?</a:t>
            </a:r>
          </a:p>
          <a:p>
            <a:pPr lvl="1"/>
            <a:endParaRPr lang="en-GB" sz="17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80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882018-D05A-D5E7-22B8-382A18E31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GB" dirty="0"/>
              <a:t>Let´s work in groups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5D95DE-C7B0-A248-116D-EF93463D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404040"/>
                </a:solidFill>
              </a:rPr>
              <a:t>There is in our country an obligation to conduct public consultation for 15 days on draft regulations</a:t>
            </a:r>
          </a:p>
          <a:p>
            <a:pPr lvl="1"/>
            <a:r>
              <a:rPr lang="en-GB" sz="1800" dirty="0">
                <a:solidFill>
                  <a:srgbClr val="404040"/>
                </a:solidFill>
              </a:rPr>
              <a:t>Please elaborate a plan to ensure this is a successful process</a:t>
            </a:r>
          </a:p>
          <a:p>
            <a:r>
              <a:rPr lang="en-GB" dirty="0">
                <a:solidFill>
                  <a:srgbClr val="404040"/>
                </a:solidFill>
              </a:rPr>
              <a:t>What are the challenges and bottlenecks you identify in using these mechanisms? Use your personal experienced based on current practices in your country</a:t>
            </a:r>
          </a:p>
          <a:p>
            <a:pPr lvl="1"/>
            <a:endParaRPr lang="en-GB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10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10B12B-54F1-B2F5-67DF-F3FBE8560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729" y="5499895"/>
            <a:ext cx="9638443" cy="48463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drodrigo@alliorodrigo.com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68" y="640080"/>
            <a:ext cx="10911865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248F9F-805E-3079-F28D-778214848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50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06589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2E4B6F-0728-A8F5-5366-3217D7D24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GB" sz="2600">
                <a:solidFill>
                  <a:srgbClr val="FFFFFF"/>
                </a:solidFill>
              </a:rPr>
              <a:t>Topics for discussion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B303A5-FFDE-CD59-AE85-4501D2E5A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en-GB" dirty="0"/>
              <a:t>What is stakeholder engagement?</a:t>
            </a:r>
          </a:p>
          <a:p>
            <a:r>
              <a:rPr lang="en-GB" dirty="0"/>
              <a:t>Levels of engagement and its tools</a:t>
            </a:r>
          </a:p>
          <a:p>
            <a:r>
              <a:rPr lang="en-GB" dirty="0"/>
              <a:t>Focus on the design of regulations:</a:t>
            </a:r>
          </a:p>
          <a:p>
            <a:pPr lvl="1"/>
            <a:r>
              <a:rPr lang="en-GB" dirty="0"/>
              <a:t>Early consultation</a:t>
            </a:r>
          </a:p>
          <a:p>
            <a:pPr lvl="1"/>
            <a:r>
              <a:rPr lang="en-GB" dirty="0"/>
              <a:t>Public consultation</a:t>
            </a:r>
          </a:p>
          <a:p>
            <a:r>
              <a:rPr lang="en-GB" dirty="0"/>
              <a:t>Working in groups</a:t>
            </a:r>
          </a:p>
        </p:txBody>
      </p:sp>
    </p:spTree>
    <p:extLst>
      <p:ext uri="{BB962C8B-B14F-4D97-AF65-F5344CB8AC3E}">
        <p14:creationId xmlns:p14="http://schemas.microsoft.com/office/powerpoint/2010/main" val="1859839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F4680D4-DEE2-49EE-AF90-EFEAF50AE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66755B-B956-F645-0F17-12A25029D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What is stakeholder engagement?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359A90-73B8-AC42-A687-26328EA25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2858703"/>
            <a:ext cx="5285791" cy="30425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Stakeholder engagement is the process by which an organization involves people who may be affected by the decisions it makes or can influence the implementation of its decisions.</a:t>
            </a:r>
          </a:p>
          <a:p>
            <a:r>
              <a:rPr lang="en-US" dirty="0">
                <a:solidFill>
                  <a:srgbClr val="FFFFFF"/>
                </a:solidFill>
              </a:rPr>
              <a:t>Stakeholder engagement is the systematic process of identifying, analyzing, planning, prioritizing, and implementing actions intended to engage and influence stakeholders.</a:t>
            </a: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C52EE1-5085-4960-AD29-A926E62E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15AA94-C237-4412-B37B-EB317D2B0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onexiones">
            <a:extLst>
              <a:ext uri="{FF2B5EF4-FFF2-40B4-BE49-F238E27FC236}">
                <a16:creationId xmlns:a16="http://schemas.microsoft.com/office/drawing/2014/main" id="{C2E61C43-9929-143E-003A-4F9E16E3B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5364" y="1592741"/>
            <a:ext cx="3355848" cy="33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12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C534B-DB7D-EDBB-2151-8D032BB7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7865" y="2921173"/>
            <a:ext cx="2745667" cy="1015663"/>
          </a:xfrm>
        </p:spPr>
        <p:txBody>
          <a:bodyPr vert="horz" lIns="182880" tIns="182880" rIns="182880" bIns="182880" rtlCol="0" anchor="ctr">
            <a:normAutofit fontScale="90000"/>
          </a:bodyPr>
          <a:lstStyle/>
          <a:p>
            <a:r>
              <a:rPr lang="en-US" sz="2000" dirty="0"/>
              <a:t>Spectrum of stakeholder engagement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8AFBB67-2575-4F5A-96CF-CD2EB02A1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354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C91405-BF39-5F1F-607D-84B4649C168E}"/>
              </a:ext>
            </a:extLst>
          </p:cNvPr>
          <p:cNvSpPr txBox="1"/>
          <p:nvPr/>
        </p:nvSpPr>
        <p:spPr>
          <a:xfrm>
            <a:off x="668237" y="5555226"/>
            <a:ext cx="6617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Source: IFC (2007), </a:t>
            </a:r>
            <a:r>
              <a:rPr lang="en-GB" sz="1000" i="1" dirty="0"/>
              <a:t>Stakeholder Engagement: A Good Practice Handbook for Companies Doing Business in Emerging Markets</a:t>
            </a:r>
            <a:r>
              <a:rPr lang="en-GB" sz="1000" dirty="0"/>
              <a:t>, Washington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450FFF5-EA37-D9BC-557C-D3CED9E7E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35" y="1769807"/>
            <a:ext cx="7344697" cy="336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63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CEE7F9-0C85-E91B-CE15-60A37FA45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7865" y="2921173"/>
            <a:ext cx="2745667" cy="1015663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1900" dirty="0"/>
              <a:t>Levels of engagement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AFBB67-2575-4F5A-96CF-CD2EB02A1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354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1">
            <a:extLst>
              <a:ext uri="{FF2B5EF4-FFF2-40B4-BE49-F238E27FC236}">
                <a16:creationId xmlns:a16="http://schemas.microsoft.com/office/drawing/2014/main" id="{48C0EE08-EAD3-4D02-273B-8ECB9A68B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342901"/>
            <a:ext cx="6896100" cy="601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47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9F5908-98D1-A053-DD32-D611FE9B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65" y="2015614"/>
            <a:ext cx="3220357" cy="2428568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TYPES OF stakeholder engagement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7913076-2929-1E0B-9482-04D067043884}"/>
              </a:ext>
            </a:extLst>
          </p:cNvPr>
          <p:cNvSpPr txBox="1"/>
          <p:nvPr/>
        </p:nvSpPr>
        <p:spPr>
          <a:xfrm>
            <a:off x="4739149" y="6596491"/>
            <a:ext cx="748028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Source: Based on IFC (2007), </a:t>
            </a:r>
            <a:r>
              <a:rPr lang="en-GB" sz="1000" i="1" dirty="0"/>
              <a:t>Stakeholder Engagement: A Good Practice Handbook for Companies Doing Business in Emerging Markets</a:t>
            </a:r>
            <a:r>
              <a:rPr lang="en-GB" sz="1000" dirty="0"/>
              <a:t>, Washington </a:t>
            </a:r>
          </a:p>
        </p:txBody>
      </p:sp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14CD2D60-4AC2-2747-108A-FD3BFB282F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558096"/>
              </p:ext>
            </p:extLst>
          </p:nvPr>
        </p:nvGraphicFramePr>
        <p:xfrm>
          <a:off x="4559739" y="681804"/>
          <a:ext cx="7731125" cy="5502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1804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740E09-523E-8CE8-E5DC-96273DEA6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GB" sz="2400" dirty="0"/>
              <a:t>how do we engage AT those different levels? Variety of tools</a:t>
            </a:r>
          </a:p>
        </p:txBody>
      </p:sp>
      <p:graphicFrame>
        <p:nvGraphicFramePr>
          <p:cNvPr id="6" name="Marcador de contenido 3">
            <a:extLst>
              <a:ext uri="{FF2B5EF4-FFF2-40B4-BE49-F238E27FC236}">
                <a16:creationId xmlns:a16="http://schemas.microsoft.com/office/drawing/2014/main" id="{3CAF3D55-89C5-7A89-8BD8-0626E40A18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506078"/>
              </p:ext>
            </p:extLst>
          </p:nvPr>
        </p:nvGraphicFramePr>
        <p:xfrm>
          <a:off x="2231136" y="2638044"/>
          <a:ext cx="7729728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1689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FA2739-BBB0-37E0-DB74-07ED175D4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Example: We have an official platform to provide comments to draft regulations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9A807C5-7BD8-A84C-8BF4-339B2C8E8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825" y="2385954"/>
            <a:ext cx="4868453" cy="1043046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01F96EF-07A9-2441-9F74-0AD842365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25" y="3429000"/>
            <a:ext cx="4000149" cy="303079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566B760-71CE-6636-6787-B20C445E8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2297" y="3227163"/>
            <a:ext cx="2445812" cy="7745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9C8C8FB-73C2-6AB7-8C52-504845F11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245" y="2551285"/>
            <a:ext cx="4572000" cy="103502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BE7C4A2-B975-8F35-3D09-FD4AE59363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1196" y="3511663"/>
            <a:ext cx="5745978" cy="128591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1F138CD-347A-006B-4D0E-11D8E57148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7027" y="4866967"/>
            <a:ext cx="3002540" cy="128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58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>
            <a:extLst>
              <a:ext uri="{FF2B5EF4-FFF2-40B4-BE49-F238E27FC236}">
                <a16:creationId xmlns:a16="http://schemas.microsoft.com/office/drawing/2014/main" id="{5656E013-C5D1-40E8-A11B-562F6A03E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54CCDF-C58A-3B4F-95B7-BDC6313F6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71" y="2681105"/>
            <a:ext cx="3063240" cy="149579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1800">
                <a:solidFill>
                  <a:schemeClr val="tx1"/>
                </a:solidFill>
              </a:rPr>
              <a:t>Good practices in the use of tools for stakeholder engagement</a:t>
            </a:r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402D63F4-B0E1-4039-90FD-768B7B23B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0721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F6B2ECC-5166-473E-8533-737B9B819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4712"/>
            <a:ext cx="6558192" cy="4608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A423D7E-5916-8C49-ED68-4AB127E563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200817"/>
              </p:ext>
            </p:extLst>
          </p:nvPr>
        </p:nvGraphicFramePr>
        <p:xfrm>
          <a:off x="5006975" y="1447800"/>
          <a:ext cx="5888038" cy="3965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0027676"/>
      </p:ext>
    </p:extLst>
  </p:cSld>
  <p:clrMapOvr>
    <a:masterClrMapping/>
  </p:clrMapOvr>
</p:sld>
</file>

<file path=ppt/theme/theme1.xml><?xml version="1.0" encoding="utf-8"?>
<a:theme xmlns:a="http://schemas.openxmlformats.org/drawingml/2006/main" name="Paquet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aque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que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D9E2AF3B9E274193F4BA82911118D3" ma:contentTypeVersion="10" ma:contentTypeDescription="Create a new document." ma:contentTypeScope="" ma:versionID="db572621d687f03e001d6ff50b0ac9b4">
  <xsd:schema xmlns:xsd="http://www.w3.org/2001/XMLSchema" xmlns:xs="http://www.w3.org/2001/XMLSchema" xmlns:p="http://schemas.microsoft.com/office/2006/metadata/properties" xmlns:ns2="4daeb9ff-4670-4e60-bf61-90d1a714faa1" xmlns:ns3="e3267aa2-fe99-4ec1-a40e-ea57c80eea47" targetNamespace="http://schemas.microsoft.com/office/2006/metadata/properties" ma:root="true" ma:fieldsID="645d3671c0d5538ecb7650138d7a4e78" ns2:_="" ns3:_="">
    <xsd:import namespace="4daeb9ff-4670-4e60-bf61-90d1a714faa1"/>
    <xsd:import namespace="e3267aa2-fe99-4ec1-a40e-ea57c80eea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eb9ff-4670-4e60-bf61-90d1a714fa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267aa2-fe99-4ec1-a40e-ea57c80eea4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BD2437-4378-4B81-8346-E887D689CD4B}"/>
</file>

<file path=customXml/itemProps2.xml><?xml version="1.0" encoding="utf-8"?>
<ds:datastoreItem xmlns:ds="http://schemas.openxmlformats.org/officeDocument/2006/customXml" ds:itemID="{A72643DE-41A8-4690-859C-CB91D9C0EBCB}"/>
</file>

<file path=customXml/itemProps3.xml><?xml version="1.0" encoding="utf-8"?>
<ds:datastoreItem xmlns:ds="http://schemas.openxmlformats.org/officeDocument/2006/customXml" ds:itemID="{2E210003-3932-4C71-B032-D1CE3828A270}"/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TM10001115[[fn=Paquete]]</Template>
  <TotalTime>1880</TotalTime>
  <Words>826</Words>
  <Application>Microsoft Office PowerPoint</Application>
  <PresentationFormat>Panorámica</PresentationFormat>
  <Paragraphs>101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Gill Sans MT</vt:lpstr>
      <vt:lpstr>Paquete</vt:lpstr>
      <vt:lpstr>Tips, tools and strategies for stakeholder engagement  session with Government officials</vt:lpstr>
      <vt:lpstr>Topics for discussion</vt:lpstr>
      <vt:lpstr>What is stakeholder engagement?</vt:lpstr>
      <vt:lpstr>Spectrum of stakeholder engagement</vt:lpstr>
      <vt:lpstr>Levels of engagement</vt:lpstr>
      <vt:lpstr>TYPES OF stakeholder engagement</vt:lpstr>
      <vt:lpstr>how do we engage AT those different levels? Variety of tools</vt:lpstr>
      <vt:lpstr>Example: We have an official platform to provide comments to draft regulations</vt:lpstr>
      <vt:lpstr>Good practices in the use of tools for stakeholder engagement</vt:lpstr>
      <vt:lpstr>When engaging with stakeholders take into consideration….</vt:lpstr>
      <vt:lpstr>The regulatory process</vt:lpstr>
      <vt:lpstr>Conducting regulatory impact assessment (RIA) to support decision-making</vt:lpstr>
      <vt:lpstr>How to conduct constructive and effective stakeholder engagement?</vt:lpstr>
      <vt:lpstr>Let´s work in groups</vt:lpstr>
      <vt:lpstr>Let´s work in groups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Tips, tools and strategies for stakeholder engagement  session with non-government participants</dc:title>
  <dc:creator>Delia Rodrigo</dc:creator>
  <cp:lastModifiedBy>Delia Rodrigo</cp:lastModifiedBy>
  <cp:revision>1</cp:revision>
  <dcterms:created xsi:type="dcterms:W3CDTF">2023-01-17T05:34:53Z</dcterms:created>
  <dcterms:modified xsi:type="dcterms:W3CDTF">2023-01-19T05:48:34Z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0x01010009D9E2AF3B9E274193F4BA82911118D3</vt:lpwstr>
  </property>
</Properties>
</file>