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5" r:id="rId8"/>
    <p:sldId id="266" r:id="rId9"/>
    <p:sldId id="267" r:id="rId10"/>
    <p:sldId id="272" r:id="rId11"/>
    <p:sldId id="273" r:id="rId12"/>
    <p:sldId id="289" r:id="rId13"/>
    <p:sldId id="288" r:id="rId14"/>
    <p:sldId id="29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18FC-7E80-453A-98E0-1D427E2BD895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08D8-7613-48A9-A091-8BB6E35AA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617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18FC-7E80-453A-98E0-1D427E2BD895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08D8-7613-48A9-A091-8BB6E35AA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276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18FC-7E80-453A-98E0-1D427E2BD895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08D8-7613-48A9-A091-8BB6E35AA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735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18FC-7E80-453A-98E0-1D427E2BD895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08D8-7613-48A9-A091-8BB6E35AA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84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18FC-7E80-453A-98E0-1D427E2BD895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08D8-7613-48A9-A091-8BB6E35AA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195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18FC-7E80-453A-98E0-1D427E2BD895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08D8-7613-48A9-A091-8BB6E35AA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548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18FC-7E80-453A-98E0-1D427E2BD895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08D8-7613-48A9-A091-8BB6E35AA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807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18FC-7E80-453A-98E0-1D427E2BD895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08D8-7613-48A9-A091-8BB6E35AA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185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18FC-7E80-453A-98E0-1D427E2BD895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08D8-7613-48A9-A091-8BB6E35AA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137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18FC-7E80-453A-98E0-1D427E2BD895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08D8-7613-48A9-A091-8BB6E35AA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048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18FC-7E80-453A-98E0-1D427E2BD895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08D8-7613-48A9-A091-8BB6E35AA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390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618FC-7E80-453A-98E0-1D427E2BD895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508D8-7613-48A9-A091-8BB6E35AA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52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2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8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8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8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1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8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9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0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5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0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1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2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9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0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D9E2AF3B9E274193F4BA82911118D3" ma:contentTypeVersion="10" ma:contentTypeDescription="Create a new document." ma:contentTypeScope="" ma:versionID="db572621d687f03e001d6ff50b0ac9b4">
  <xsd:schema xmlns:xsd="http://www.w3.org/2001/XMLSchema" xmlns:xs="http://www.w3.org/2001/XMLSchema" xmlns:p="http://schemas.microsoft.com/office/2006/metadata/properties" xmlns:ns2="4daeb9ff-4670-4e60-bf61-90d1a714faa1" xmlns:ns3="e3267aa2-fe99-4ec1-a40e-ea57c80eea47" targetNamespace="http://schemas.microsoft.com/office/2006/metadata/properties" ma:root="true" ma:fieldsID="645d3671c0d5538ecb7650138d7a4e78" ns2:_="" ns3:_="">
    <xsd:import namespace="4daeb9ff-4670-4e60-bf61-90d1a714faa1"/>
    <xsd:import namespace="e3267aa2-fe99-4ec1-a40e-ea57c80eea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aeb9ff-4670-4e60-bf61-90d1a714fa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267aa2-fe99-4ec1-a40e-ea57c80eea4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A0F13A5-929E-4D9F-85F7-234AF027F3F9}"/>
</file>

<file path=customXml/itemProps2.xml><?xml version="1.0" encoding="utf-8"?>
<ds:datastoreItem xmlns:ds="http://schemas.openxmlformats.org/officeDocument/2006/customXml" ds:itemID="{4E89918D-0B4A-414A-8484-CC478F9273D1}"/>
</file>

<file path=customXml/itemProps3.xml><?xml version="1.0" encoding="utf-8"?>
<ds:datastoreItem xmlns:ds="http://schemas.openxmlformats.org/officeDocument/2006/customXml" ds:itemID="{FCA84DF5-957F-4415-A20D-CA427EACB686}"/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0</Words>
  <Application>Microsoft Office PowerPoint</Application>
  <PresentationFormat>Широкоэкранный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Ситдыков Руслан</dc:creator>
  <cp:lastModifiedBy>Радаева Анастасия</cp:lastModifiedBy>
  <cp:revision>14</cp:revision>
  <dcterms:created xsi:type="dcterms:W3CDTF">2022-02-23T08:21:16Z</dcterms:created>
  <dcterms:modified xsi:type="dcterms:W3CDTF">2023-01-17T06:13:02Z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0x01010009D9E2AF3B9E274193F4BA82911118D3</vt:lpwstr>
  </property>
</Properties>
</file>