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149"/>
    <a:srgbClr val="2E5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2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9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0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710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7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2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5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2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9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8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2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9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2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0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A149-C9E0-4208-A98D-0F58522AFA1F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0694-D51E-4FED-9D70-0DC305CA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  <p:sldLayoutId id="21474842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5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image" Target="../media/image3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70176" y="3776395"/>
            <a:ext cx="7900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Подходы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Туркменистана к нормотворчеству 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взаимодействию с заинтересованными сторонами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114905897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28" y="276669"/>
            <a:ext cx="5865495" cy="720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3744" y="1558917"/>
            <a:ext cx="709574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United States – Central Asia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Digital Trade Workshop on Stakeholder Engagement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January 17 – 20, 2023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Tbilisi, Georgia 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021521" y="610862"/>
            <a:ext cx="8083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Туркменистана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1726121"/>
            <a:ext cx="2566753" cy="1443799"/>
          </a:xfrm>
          <a:prstGeom prst="rect">
            <a:avLst/>
          </a:prstGeom>
          <a:effectLst>
            <a:glow rad="127000">
              <a:schemeClr val="accent1">
                <a:alpha val="87000"/>
              </a:schemeClr>
            </a:glow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05" y="1450848"/>
            <a:ext cx="2530864" cy="1733642"/>
          </a:xfrm>
          <a:prstGeom prst="rect">
            <a:avLst/>
          </a:prstGeom>
          <a:effectLst>
            <a:glow rad="127000">
              <a:schemeClr val="accent1">
                <a:alpha val="87000"/>
              </a:schemeClr>
            </a:glow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1" y="1724026"/>
            <a:ext cx="2566415" cy="1443608"/>
          </a:xfrm>
          <a:prstGeom prst="rect">
            <a:avLst/>
          </a:prstGeom>
          <a:effectLst>
            <a:glow rad="127000">
              <a:schemeClr val="accent1">
                <a:alpha val="87000"/>
              </a:schemeClr>
            </a:glow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11679" y="3671055"/>
            <a:ext cx="82052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 Закон Туркменистана «О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tk-TM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– Государственная служба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k-TM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Государственная Программа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Туркменистана на 2022-2025 гг. </a:t>
            </a:r>
            <a:endParaRPr lang="tk-TM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621536" y="648071"/>
            <a:ext cx="885139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с международными организациями в области цифровой торговли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54" y="1839087"/>
            <a:ext cx="3576844" cy="2037969"/>
          </a:xfrm>
          <a:prstGeom prst="rect">
            <a:avLst/>
          </a:prstGeom>
          <a:effectLst>
            <a:glow rad="127000">
              <a:schemeClr val="accent1">
                <a:alpha val="90000"/>
              </a:schemeClr>
            </a:glow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01" y="2791968"/>
            <a:ext cx="2637367" cy="1085088"/>
          </a:xfrm>
          <a:prstGeom prst="rect">
            <a:avLst/>
          </a:prstGeom>
          <a:effectLst>
            <a:glow rad="127000">
              <a:schemeClr val="accent1">
                <a:alpha val="90000"/>
              </a:schemeClr>
            </a:glow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7" y="4483988"/>
            <a:ext cx="4070841" cy="1587628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86" y="2190368"/>
            <a:ext cx="1919097" cy="1693321"/>
          </a:xfrm>
          <a:prstGeom prst="rect">
            <a:avLst/>
          </a:prstGeom>
          <a:effectLst>
            <a:glow rad="127000">
              <a:schemeClr val="accent1">
                <a:alpha val="90000"/>
              </a:schemeClr>
            </a:glow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96" y="4625911"/>
            <a:ext cx="3838575" cy="1190625"/>
          </a:xfrm>
          <a:prstGeom prst="rect">
            <a:avLst/>
          </a:prstGeom>
          <a:effectLst>
            <a:glow rad="127000">
              <a:schemeClr val="accent1">
                <a:alpha val="9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02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682496" y="2988935"/>
            <a:ext cx="885139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 !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9" name="Google Shape;23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3402" y="4468943"/>
            <a:ext cx="1935891" cy="165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3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1245" y="4480654"/>
            <a:ext cx="2151386" cy="156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4" y="4593336"/>
            <a:ext cx="2743200" cy="1371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70444" y="623054"/>
            <a:ext cx="6602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Электронная коммерция в Туркменистане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C06EEA-D822-40F1-9EBD-C6B7297D87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041" t="38165" r="12283" b="41594"/>
          <a:stretch/>
        </p:blipFill>
        <p:spPr>
          <a:xfrm>
            <a:off x="726321" y="1657900"/>
            <a:ext cx="2784975" cy="725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90" y="1645920"/>
            <a:ext cx="2800348" cy="800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" y="2937510"/>
            <a:ext cx="1562235" cy="1105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40" y="3006090"/>
            <a:ext cx="1101090" cy="11010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0" y="1623061"/>
            <a:ext cx="2739390" cy="8258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27" y="2963227"/>
            <a:ext cx="1060133" cy="1060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03" y="1645919"/>
            <a:ext cx="2041208" cy="8164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03" y="2924320"/>
            <a:ext cx="2780348" cy="15622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88" y="2926080"/>
            <a:ext cx="1113472" cy="11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40992" y="277291"/>
            <a:ext cx="8497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Концепция развития цифровой экономики Туркменистана на 2019-2025 годы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3592" y="1773097"/>
            <a:ext cx="4742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Три этапа реализации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0850" algn="ctr"/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850"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2019 год</a:t>
            </a:r>
          </a:p>
          <a:p>
            <a:pPr marL="450850" algn="ctr"/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0850"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2020-2023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годы</a:t>
            </a:r>
          </a:p>
          <a:p>
            <a:pPr marL="450850" algn="ctr"/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0850"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2024-2025 годы</a:t>
            </a:r>
          </a:p>
        </p:txBody>
      </p:sp>
    </p:spTree>
    <p:extLst>
      <p:ext uri="{BB962C8B-B14F-4D97-AF65-F5344CB8AC3E}">
        <p14:creationId xmlns:p14="http://schemas.microsoft.com/office/powerpoint/2010/main" val="30490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40992" y="277291"/>
            <a:ext cx="8497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Межведомственная комиссия по развитию цифровой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экономики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Туркменистане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7662" y="1389811"/>
            <a:ext cx="8497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36575"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Межведомственную комиссию входят руководители министерств, ведомств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организаций.</a:t>
            </a:r>
          </a:p>
          <a:p>
            <a:pPr indent="536575"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утверждена Государственная Программа по развитию цифровой экономики в Туркменистане на 2021-2025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годы.</a:t>
            </a:r>
          </a:p>
          <a:p>
            <a:pPr indent="536575"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Одной из целью Программы является развитие и усовершенствование местной электронной торговли.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40992" y="277291"/>
            <a:ext cx="849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Нормативно-правовая база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7662" y="1389811"/>
            <a:ext cx="84978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электронном документе, электронном документообороте и цифровых услугах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связи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правовом регулировании развития в Туркменистане Интернет сети и оказания интернет-услуг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информации и ее защите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информации о личной жизни и ее защите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остановления Президента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и внедрении в Туркменистане системы электронного документооборота и интернет веб-сайтов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деятельности Государственной товарно-сырьевой биржи на 2020-2025 годы и план её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31570" y="641676"/>
            <a:ext cx="9384030" cy="152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третьем этапе, начиная с 2024 года, намечено внедрение успешных проектов в отраслях экономики, широкое развитие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включая торговлю, для всесторонней интеграции нашей страны в международную цифровую экономическую систему.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32" y="2411749"/>
            <a:ext cx="5248656" cy="3499104"/>
          </a:xfrm>
          <a:prstGeom prst="rect">
            <a:avLst/>
          </a:prstGeom>
          <a:effectLst>
            <a:glow rad="685800">
              <a:schemeClr val="accent1">
                <a:alpha val="25000"/>
              </a:schemeClr>
            </a:glow>
            <a:softEdge rad="393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72" y="3498648"/>
            <a:ext cx="1793052" cy="9880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24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57" y="546925"/>
            <a:ext cx="3155392" cy="2720531"/>
          </a:xfrm>
          <a:prstGeom prst="rect">
            <a:avLst/>
          </a:prstGeom>
          <a:effectLst>
            <a:glow>
              <a:schemeClr val="accent1">
                <a:alpha val="86000"/>
              </a:schemeClr>
            </a:glow>
            <a:softEdge rad="1143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77824" y="3368701"/>
            <a:ext cx="10375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законодательства в области цифровой торговли и связанные с ними сферы – проведение таможенных процедур,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сертификации</a:t>
            </a:r>
            <a:endParaRPr lang="tk-TM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контрольно-надзорных органов по цифровой торговле и приоритетам в организации трансграничных потоков.</a:t>
            </a:r>
          </a:p>
        </p:txBody>
      </p:sp>
    </p:spTree>
    <p:extLst>
      <p:ext uri="{BB962C8B-B14F-4D97-AF65-F5344CB8AC3E}">
        <p14:creationId xmlns:p14="http://schemas.microsoft.com/office/powerpoint/2010/main" val="32057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4308055" y="549902"/>
            <a:ext cx="3857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«Цифровая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торговля»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165860"/>
            <a:ext cx="2804160" cy="1621155"/>
          </a:xfrm>
          <a:prstGeom prst="rect">
            <a:avLst/>
          </a:prstGeom>
          <a:effectLst>
            <a:glow rad="292100">
              <a:schemeClr val="accent1">
                <a:alpha val="12000"/>
              </a:schemeClr>
            </a:glow>
            <a:outerShdw blurRad="50800" dist="50800" dir="5400000" sx="19000" sy="19000" algn="ctr" rotWithShape="0">
              <a:srgbClr val="000000">
                <a:alpha val="28000"/>
              </a:srgbClr>
            </a:outerShdw>
            <a:softEdge rad="1778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6592" y="2760459"/>
            <a:ext cx="10375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tk-TM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k-TM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нормативного регулирования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части управления сбором и обработкой персональных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в законодательство норм по применению контрольно-кассовой техники при осуществлении расчетов на территории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Туркменистана</a:t>
            </a: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оплаты с помощью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QR-кода</a:t>
            </a: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даптация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логистической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 под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цифровой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торговли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20000"/>
                <a:lumOff val="8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708EF-35D2-4C5C-9337-D9429E3A7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182"/>
            <a:ext cx="12192000" cy="42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8" y="153956"/>
            <a:ext cx="837406" cy="837406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F48FC-8EC7-4B95-A107-7BBB6642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70" y="262930"/>
            <a:ext cx="1232098" cy="716643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68676" y="598670"/>
            <a:ext cx="459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потребителей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85" y="1246695"/>
            <a:ext cx="3340227" cy="2218120"/>
          </a:xfrm>
          <a:prstGeom prst="rect">
            <a:avLst/>
          </a:prstGeom>
          <a:effectLst>
            <a:glow rad="317500">
              <a:schemeClr val="accent1">
                <a:alpha val="21000"/>
              </a:schemeClr>
            </a:glow>
            <a:softEdge rad="139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365504" y="3866126"/>
            <a:ext cx="9473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Туркменистана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защите прав потребителей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торговой деятельности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правовом регулировании развития сети Интернет и оказания интернет-услуг в Туркменистане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продажи товаров дистанционным способом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9E2AF3B9E274193F4BA82911118D3" ma:contentTypeVersion="10" ma:contentTypeDescription="Create a new document." ma:contentTypeScope="" ma:versionID="db572621d687f03e001d6ff50b0ac9b4">
  <xsd:schema xmlns:xsd="http://www.w3.org/2001/XMLSchema" xmlns:xs="http://www.w3.org/2001/XMLSchema" xmlns:p="http://schemas.microsoft.com/office/2006/metadata/properties" xmlns:ns2="4daeb9ff-4670-4e60-bf61-90d1a714faa1" xmlns:ns3="e3267aa2-fe99-4ec1-a40e-ea57c80eea47" targetNamespace="http://schemas.microsoft.com/office/2006/metadata/properties" ma:root="true" ma:fieldsID="645d3671c0d5538ecb7650138d7a4e78" ns2:_="" ns3:_="">
    <xsd:import namespace="4daeb9ff-4670-4e60-bf61-90d1a714faa1"/>
    <xsd:import namespace="e3267aa2-fe99-4ec1-a40e-ea57c80ee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b9ff-4670-4e60-bf61-90d1a714f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67aa2-fe99-4ec1-a40e-ea57c80ee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382BCB-5E8E-4365-9056-0E3E774B447F}"/>
</file>

<file path=customXml/itemProps2.xml><?xml version="1.0" encoding="utf-8"?>
<ds:datastoreItem xmlns:ds="http://schemas.openxmlformats.org/officeDocument/2006/customXml" ds:itemID="{97BFE782-A830-4D9D-8E33-6D43DB61AEFD}"/>
</file>

<file path=customXml/itemProps3.xml><?xml version="1.0" encoding="utf-8"?>
<ds:datastoreItem xmlns:ds="http://schemas.openxmlformats.org/officeDocument/2006/customXml" ds:itemID="{EE0DDBAC-B9A4-4B93-BC6C-9148C96AE76B}"/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481</TotalTime>
  <Words>357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Halkara bolum</dc:creator>
  <cp:lastModifiedBy>Halkara bolum</cp:lastModifiedBy>
  <cp:revision>39</cp:revision>
  <dcterms:created xsi:type="dcterms:W3CDTF">2022-04-08T04:41:58Z</dcterms:created>
  <dcterms:modified xsi:type="dcterms:W3CDTF">2023-01-12T06:35:53Z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0x01010009D9E2AF3B9E274193F4BA82911118D3</vt:lpwstr>
  </property>
</Properties>
</file>